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9" r:id="rId2"/>
    <p:sldId id="267" r:id="rId3"/>
    <p:sldId id="266" r:id="rId4"/>
    <p:sldId id="268" r:id="rId5"/>
    <p:sldId id="269" r:id="rId6"/>
    <p:sldId id="256" r:id="rId7"/>
    <p:sldId id="262" r:id="rId8"/>
    <p:sldId id="264" r:id="rId9"/>
    <p:sldId id="257" r:id="rId10"/>
    <p:sldId id="270" r:id="rId11"/>
    <p:sldId id="258" r:id="rId12"/>
    <p:sldId id="265" r:id="rId13"/>
    <p:sldId id="263" r:id="rId14"/>
    <p:sldId id="271" r:id="rId15"/>
  </p:sldIdLst>
  <p:sldSz cx="9144000" cy="6858000" type="screen4x3"/>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11" autoAdjust="0"/>
  </p:normalViewPr>
  <p:slideViewPr>
    <p:cSldViewPr>
      <p:cViewPr varScale="1">
        <p:scale>
          <a:sx n="96" d="100"/>
          <a:sy n="96" d="100"/>
        </p:scale>
        <p:origin x="142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02299" cy="3519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31639" y="2"/>
            <a:ext cx="4002299" cy="351956"/>
          </a:xfrm>
          <a:prstGeom prst="rect">
            <a:avLst/>
          </a:prstGeom>
        </p:spPr>
        <p:txBody>
          <a:bodyPr vert="horz" lIns="91440" tIns="45720" rIns="91440" bIns="45720" rtlCol="0"/>
          <a:lstStyle>
            <a:lvl1pPr algn="r">
              <a:defRPr sz="1200"/>
            </a:lvl1pPr>
          </a:lstStyle>
          <a:p>
            <a:fld id="{75112831-2663-48A9-958F-28B96E5E4535}" type="datetimeFigureOut">
              <a:rPr lang="en-US" smtClean="0"/>
              <a:t>5/6/2014</a:t>
            </a:fld>
            <a:endParaRPr lang="en-US"/>
          </a:p>
        </p:txBody>
      </p:sp>
      <p:sp>
        <p:nvSpPr>
          <p:cNvPr id="4" name="Footer Placeholder 3"/>
          <p:cNvSpPr>
            <a:spLocks noGrp="1"/>
          </p:cNvSpPr>
          <p:nvPr>
            <p:ph type="ftr" sz="quarter" idx="2"/>
          </p:nvPr>
        </p:nvSpPr>
        <p:spPr>
          <a:xfrm>
            <a:off x="0" y="6658444"/>
            <a:ext cx="4002299" cy="35195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58444"/>
            <a:ext cx="4002299" cy="351956"/>
          </a:xfrm>
          <a:prstGeom prst="rect">
            <a:avLst/>
          </a:prstGeom>
        </p:spPr>
        <p:txBody>
          <a:bodyPr vert="horz" lIns="91440" tIns="45720" rIns="91440" bIns="45720" rtlCol="0" anchor="b"/>
          <a:lstStyle>
            <a:lvl1pPr algn="r">
              <a:defRPr sz="1200"/>
            </a:lvl1pPr>
          </a:lstStyle>
          <a:p>
            <a:fld id="{B0C9F853-56F5-4C61-8EFF-7495BADA7F3E}" type="slidenum">
              <a:rPr lang="en-US" smtClean="0"/>
              <a:t>‹#›</a:t>
            </a:fld>
            <a:endParaRPr lang="en-US"/>
          </a:p>
        </p:txBody>
      </p:sp>
    </p:spTree>
    <p:extLst>
      <p:ext uri="{BB962C8B-B14F-4D97-AF65-F5344CB8AC3E}">
        <p14:creationId xmlns:p14="http://schemas.microsoft.com/office/powerpoint/2010/main" val="4086197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002299" cy="35052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5231639" y="0"/>
            <a:ext cx="4002299" cy="350520"/>
          </a:xfrm>
          <a:prstGeom prst="rect">
            <a:avLst/>
          </a:prstGeom>
        </p:spPr>
        <p:txBody>
          <a:bodyPr vert="horz" lIns="91440" tIns="45720" rIns="91440" bIns="45720" rtlCol="0"/>
          <a:lstStyle>
            <a:lvl1pPr algn="r">
              <a:defRPr sz="1200"/>
            </a:lvl1pPr>
          </a:lstStyle>
          <a:p>
            <a:fld id="{8756AF74-990F-4C98-8E14-D5962B834A07}" type="datetimeFigureOut">
              <a:rPr lang="en-US" smtClean="0"/>
              <a:t>5/6/2014</a:t>
            </a:fld>
            <a:endParaRPr lang="en-US"/>
          </a:p>
        </p:txBody>
      </p:sp>
      <p:sp>
        <p:nvSpPr>
          <p:cNvPr id="4" name="幻灯片图像占位符 3"/>
          <p:cNvSpPr>
            <a:spLocks noGrp="1" noRot="1" noChangeAspect="1"/>
          </p:cNvSpPr>
          <p:nvPr>
            <p:ph type="sldImg" idx="2"/>
          </p:nvPr>
        </p:nvSpPr>
        <p:spPr>
          <a:xfrm>
            <a:off x="2865438" y="525463"/>
            <a:ext cx="3505200" cy="26289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923608" y="3329940"/>
            <a:ext cx="7388860" cy="315468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6658664"/>
            <a:ext cx="4002299" cy="35052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5231639" y="6658664"/>
            <a:ext cx="4002299" cy="350520"/>
          </a:xfrm>
          <a:prstGeom prst="rect">
            <a:avLst/>
          </a:prstGeom>
        </p:spPr>
        <p:txBody>
          <a:bodyPr vert="horz" lIns="91440" tIns="45720" rIns="91440" bIns="45720" rtlCol="0" anchor="b"/>
          <a:lstStyle>
            <a:lvl1pPr algn="r">
              <a:defRPr sz="1200"/>
            </a:lvl1pPr>
          </a:lstStyle>
          <a:p>
            <a:fld id="{255E5732-6936-4D85-A8B4-B6F8AC7B19A4}" type="slidenum">
              <a:rPr lang="en-US" smtClean="0"/>
              <a:t>‹#›</a:t>
            </a:fld>
            <a:endParaRPr lang="en-US"/>
          </a:p>
        </p:txBody>
      </p:sp>
    </p:spTree>
    <p:extLst>
      <p:ext uri="{BB962C8B-B14F-4D97-AF65-F5344CB8AC3E}">
        <p14:creationId xmlns:p14="http://schemas.microsoft.com/office/powerpoint/2010/main" val="1321933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255E5732-6936-4D85-A8B4-B6F8AC7B19A4}" type="slidenum">
              <a:rPr lang="en-US" smtClean="0"/>
              <a:t>1</a:t>
            </a:fld>
            <a:endParaRPr lang="en-US"/>
          </a:p>
        </p:txBody>
      </p:sp>
    </p:spTree>
    <p:extLst>
      <p:ext uri="{BB962C8B-B14F-4D97-AF65-F5344CB8AC3E}">
        <p14:creationId xmlns:p14="http://schemas.microsoft.com/office/powerpoint/2010/main" val="10185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 wind tower is not the first thing that comes to mind when thinking about technological developments in wind energy, as its impact on system performance is very small. However, wind towers can represent more than 25% of the total WTG (Wind Turbine Generator) cost</a:t>
            </a:r>
            <a:endParaRPr lang="en-US" dirty="0" smtClean="0"/>
          </a:p>
          <a:p>
            <a:endParaRPr lang="en-US" dirty="0"/>
          </a:p>
        </p:txBody>
      </p:sp>
      <p:sp>
        <p:nvSpPr>
          <p:cNvPr id="4" name="Slide Number Placeholder 3"/>
          <p:cNvSpPr>
            <a:spLocks noGrp="1"/>
          </p:cNvSpPr>
          <p:nvPr>
            <p:ph type="sldNum" sz="quarter" idx="10"/>
          </p:nvPr>
        </p:nvSpPr>
        <p:spPr/>
        <p:txBody>
          <a:bodyPr/>
          <a:lstStyle/>
          <a:p>
            <a:fld id="{255E5732-6936-4D85-A8B4-B6F8AC7B19A4}" type="slidenum">
              <a:rPr lang="en-US" smtClean="0"/>
              <a:t>2</a:t>
            </a:fld>
            <a:endParaRPr lang="en-US"/>
          </a:p>
        </p:txBody>
      </p:sp>
    </p:spTree>
    <p:extLst>
      <p:ext uri="{BB962C8B-B14F-4D97-AF65-F5344CB8AC3E}">
        <p14:creationId xmlns:p14="http://schemas.microsoft.com/office/powerpoint/2010/main" val="1944669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A recent study [1] into carbon </a:t>
            </a:r>
            <a:r>
              <a:rPr lang="en-US" dirty="0" err="1" smtClean="0"/>
              <a:t>fibre</a:t>
            </a:r>
            <a:r>
              <a:rPr lang="en-US" dirty="0" smtClean="0"/>
              <a:t> reinforced </a:t>
            </a:r>
          </a:p>
          <a:p>
            <a:r>
              <a:rPr lang="en-US" dirty="0" smtClean="0"/>
              <a:t>polymers (</a:t>
            </a:r>
            <a:r>
              <a:rPr lang="en-US" dirty="0" err="1" smtClean="0"/>
              <a:t>CFrP</a:t>
            </a:r>
            <a:r>
              <a:rPr lang="en-US" dirty="0" smtClean="0"/>
              <a:t>) showed that in view of enhanced </a:t>
            </a:r>
          </a:p>
          <a:p>
            <a:r>
              <a:rPr lang="en-US" dirty="0" smtClean="0"/>
              <a:t>material properties and reduced concrete cover </a:t>
            </a:r>
          </a:p>
          <a:p>
            <a:r>
              <a:rPr lang="en-US" dirty="0" smtClean="0"/>
              <a:t>requirements, the weight of a concrete wind </a:t>
            </a:r>
          </a:p>
          <a:p>
            <a:r>
              <a:rPr lang="en-US" dirty="0" smtClean="0"/>
              <a:t>tower prestressed with </a:t>
            </a:r>
            <a:r>
              <a:rPr lang="en-US" dirty="0" err="1" smtClean="0"/>
              <a:t>CFrP</a:t>
            </a:r>
            <a:r>
              <a:rPr lang="en-US" dirty="0" smtClean="0"/>
              <a:t> would be about 40% </a:t>
            </a:r>
          </a:p>
          <a:p>
            <a:r>
              <a:rPr lang="en-US" dirty="0" smtClean="0"/>
              <a:t>lower than that of an equivalent steel-prestressed </a:t>
            </a:r>
          </a:p>
          <a:p>
            <a:r>
              <a:rPr lang="en-US" dirty="0" smtClean="0"/>
              <a:t>structure.</a:t>
            </a:r>
            <a:endParaRPr lang="en-US" dirty="0"/>
          </a:p>
        </p:txBody>
      </p:sp>
      <p:sp>
        <p:nvSpPr>
          <p:cNvPr id="4" name="灯片编号占位符 3"/>
          <p:cNvSpPr>
            <a:spLocks noGrp="1"/>
          </p:cNvSpPr>
          <p:nvPr>
            <p:ph type="sldNum" sz="quarter" idx="10"/>
          </p:nvPr>
        </p:nvSpPr>
        <p:spPr/>
        <p:txBody>
          <a:bodyPr/>
          <a:lstStyle/>
          <a:p>
            <a:fld id="{255E5732-6936-4D85-A8B4-B6F8AC7B19A4}" type="slidenum">
              <a:rPr lang="en-US" smtClean="0"/>
              <a:t>3</a:t>
            </a:fld>
            <a:endParaRPr lang="en-US"/>
          </a:p>
        </p:txBody>
      </p:sp>
    </p:spTree>
    <p:extLst>
      <p:ext uri="{BB962C8B-B14F-4D97-AF65-F5344CB8AC3E}">
        <p14:creationId xmlns:p14="http://schemas.microsoft.com/office/powerpoint/2010/main" val="109278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140m</a:t>
            </a:r>
            <a:endParaRPr lang="en-US" dirty="0"/>
          </a:p>
        </p:txBody>
      </p:sp>
      <p:sp>
        <p:nvSpPr>
          <p:cNvPr id="4" name="Slide Number Placeholder 3"/>
          <p:cNvSpPr>
            <a:spLocks noGrp="1"/>
          </p:cNvSpPr>
          <p:nvPr>
            <p:ph type="sldNum" sz="quarter" idx="10"/>
          </p:nvPr>
        </p:nvSpPr>
        <p:spPr/>
        <p:txBody>
          <a:bodyPr/>
          <a:lstStyle/>
          <a:p>
            <a:fld id="{255E5732-6936-4D85-A8B4-B6F8AC7B19A4}" type="slidenum">
              <a:rPr lang="en-US" smtClean="0"/>
              <a:t>7</a:t>
            </a:fld>
            <a:endParaRPr lang="en-US"/>
          </a:p>
        </p:txBody>
      </p:sp>
    </p:spTree>
    <p:extLst>
      <p:ext uri="{BB962C8B-B14F-4D97-AF65-F5344CB8AC3E}">
        <p14:creationId xmlns:p14="http://schemas.microsoft.com/office/powerpoint/2010/main" val="46289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Of all civil engineered structures, the wind tower stands as an inherently special structure because it is a "working machine" with moving parts, versus a bridge or high rise building. These inherent dynamic loads create many issues that are not normally considered in static structures.</a:t>
            </a:r>
          </a:p>
          <a:p>
            <a:endParaRPr lang="en-US" dirty="0"/>
          </a:p>
        </p:txBody>
      </p:sp>
      <p:sp>
        <p:nvSpPr>
          <p:cNvPr id="4" name="Slide Number Placeholder 3"/>
          <p:cNvSpPr>
            <a:spLocks noGrp="1"/>
          </p:cNvSpPr>
          <p:nvPr>
            <p:ph type="sldNum" sz="quarter" idx="10"/>
          </p:nvPr>
        </p:nvSpPr>
        <p:spPr/>
        <p:txBody>
          <a:bodyPr/>
          <a:lstStyle/>
          <a:p>
            <a:fld id="{255E5732-6936-4D85-A8B4-B6F8AC7B19A4}" type="slidenum">
              <a:rPr lang="en-US" smtClean="0"/>
              <a:t>13</a:t>
            </a:fld>
            <a:endParaRPr lang="en-US"/>
          </a:p>
        </p:txBody>
      </p:sp>
    </p:spTree>
    <p:extLst>
      <p:ext uri="{BB962C8B-B14F-4D97-AF65-F5344CB8AC3E}">
        <p14:creationId xmlns:p14="http://schemas.microsoft.com/office/powerpoint/2010/main" val="2691043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026F9438-71E6-4539-A953-9E8E30E5EE80}" type="datetimeFigureOut">
              <a:rPr lang="en-US" smtClean="0"/>
              <a:t>5/6/2014</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DF8D9E57-E4F1-4BE2-85FF-2934FFC31DAD}" type="slidenum">
              <a:rPr lang="en-US" smtClean="0"/>
              <a:t>‹#›</a:t>
            </a:fld>
            <a:endParaRPr lang="en-US"/>
          </a:p>
        </p:txBody>
      </p:sp>
    </p:spTree>
    <p:extLst>
      <p:ext uri="{BB962C8B-B14F-4D97-AF65-F5344CB8AC3E}">
        <p14:creationId xmlns:p14="http://schemas.microsoft.com/office/powerpoint/2010/main" val="2858300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026F9438-71E6-4539-A953-9E8E30E5EE80}" type="datetimeFigureOut">
              <a:rPr lang="en-US" smtClean="0"/>
              <a:t>5/6/2014</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DF8D9E57-E4F1-4BE2-85FF-2934FFC31DAD}" type="slidenum">
              <a:rPr lang="en-US" smtClean="0"/>
              <a:t>‹#›</a:t>
            </a:fld>
            <a:endParaRPr lang="en-US"/>
          </a:p>
        </p:txBody>
      </p:sp>
    </p:spTree>
    <p:extLst>
      <p:ext uri="{BB962C8B-B14F-4D97-AF65-F5344CB8AC3E}">
        <p14:creationId xmlns:p14="http://schemas.microsoft.com/office/powerpoint/2010/main" val="3120065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026F9438-71E6-4539-A953-9E8E30E5EE80}" type="datetimeFigureOut">
              <a:rPr lang="en-US" smtClean="0"/>
              <a:t>5/6/2014</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DF8D9E57-E4F1-4BE2-85FF-2934FFC31DAD}" type="slidenum">
              <a:rPr lang="en-US" smtClean="0"/>
              <a:t>‹#›</a:t>
            </a:fld>
            <a:endParaRPr lang="en-US"/>
          </a:p>
        </p:txBody>
      </p:sp>
    </p:spTree>
    <p:extLst>
      <p:ext uri="{BB962C8B-B14F-4D97-AF65-F5344CB8AC3E}">
        <p14:creationId xmlns:p14="http://schemas.microsoft.com/office/powerpoint/2010/main" val="15855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1143000"/>
          </a:xfrm>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026F9438-71E6-4539-A953-9E8E30E5EE80}" type="datetimeFigureOut">
              <a:rPr lang="en-US" smtClean="0"/>
              <a:t>5/6/2014</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DF8D9E57-E4F1-4BE2-85FF-2934FFC31DAD}" type="slidenum">
              <a:rPr lang="en-US" smtClean="0"/>
              <a:t>‹#›</a:t>
            </a:fld>
            <a:endParaRPr lang="en-US"/>
          </a:p>
        </p:txBody>
      </p:sp>
      <p:grpSp>
        <p:nvGrpSpPr>
          <p:cNvPr id="56" name="Group 55"/>
          <p:cNvGrpSpPr>
            <a:grpSpLocks noChangeAspect="1"/>
          </p:cNvGrpSpPr>
          <p:nvPr userDrawn="1"/>
        </p:nvGrpSpPr>
        <p:grpSpPr>
          <a:xfrm>
            <a:off x="7162800" y="457200"/>
            <a:ext cx="1893974" cy="609600"/>
            <a:chOff x="12964821" y="911186"/>
            <a:chExt cx="3484119" cy="1121409"/>
          </a:xfrm>
        </p:grpSpPr>
        <p:sp>
          <p:nvSpPr>
            <p:cNvPr id="57" name="bk object 118"/>
            <p:cNvSpPr/>
            <p:nvPr/>
          </p:nvSpPr>
          <p:spPr>
            <a:xfrm>
              <a:off x="15854436" y="1651844"/>
              <a:ext cx="192405" cy="128905"/>
            </a:xfrm>
            <a:custGeom>
              <a:avLst/>
              <a:gdLst/>
              <a:ahLst/>
              <a:cxnLst/>
              <a:rect l="l" t="t" r="r" b="b"/>
              <a:pathLst>
                <a:path w="192405" h="128905">
                  <a:moveTo>
                    <a:pt x="96040" y="0"/>
                  </a:moveTo>
                  <a:lnTo>
                    <a:pt x="0" y="64234"/>
                  </a:lnTo>
                  <a:lnTo>
                    <a:pt x="96040" y="128385"/>
                  </a:lnTo>
                  <a:lnTo>
                    <a:pt x="192080" y="64234"/>
                  </a:lnTo>
                  <a:lnTo>
                    <a:pt x="96040" y="0"/>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58" name="bk object 119"/>
            <p:cNvSpPr/>
            <p:nvPr/>
          </p:nvSpPr>
          <p:spPr>
            <a:xfrm>
              <a:off x="15855418" y="1493123"/>
              <a:ext cx="190500" cy="127635"/>
            </a:xfrm>
            <a:custGeom>
              <a:avLst/>
              <a:gdLst/>
              <a:ahLst/>
              <a:cxnLst/>
              <a:rect l="l" t="t" r="r" b="b"/>
              <a:pathLst>
                <a:path w="190500" h="127634">
                  <a:moveTo>
                    <a:pt x="95056" y="0"/>
                  </a:moveTo>
                  <a:lnTo>
                    <a:pt x="0" y="63561"/>
                  </a:lnTo>
                  <a:lnTo>
                    <a:pt x="95056" y="127122"/>
                  </a:lnTo>
                  <a:lnTo>
                    <a:pt x="190113" y="63561"/>
                  </a:lnTo>
                  <a:lnTo>
                    <a:pt x="95056" y="0"/>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59" name="bk object 120"/>
            <p:cNvSpPr/>
            <p:nvPr/>
          </p:nvSpPr>
          <p:spPr>
            <a:xfrm>
              <a:off x="15974086" y="1304967"/>
              <a:ext cx="22225" cy="26034"/>
            </a:xfrm>
            <a:custGeom>
              <a:avLst/>
              <a:gdLst/>
              <a:ahLst/>
              <a:cxnLst/>
              <a:rect l="l" t="t" r="r" b="b"/>
              <a:pathLst>
                <a:path w="22225" h="26034">
                  <a:moveTo>
                    <a:pt x="16080" y="0"/>
                  </a:moveTo>
                  <a:lnTo>
                    <a:pt x="0" y="10769"/>
                  </a:lnTo>
                  <a:lnTo>
                    <a:pt x="22166" y="25567"/>
                  </a:lnTo>
                  <a:lnTo>
                    <a:pt x="16080" y="0"/>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60" name="bk object 121"/>
            <p:cNvSpPr/>
            <p:nvPr/>
          </p:nvSpPr>
          <p:spPr>
            <a:xfrm>
              <a:off x="15974085" y="1444465"/>
              <a:ext cx="67945" cy="78740"/>
            </a:xfrm>
            <a:custGeom>
              <a:avLst/>
              <a:gdLst/>
              <a:ahLst/>
              <a:cxnLst/>
              <a:rect l="l" t="t" r="r" b="b"/>
              <a:pathLst>
                <a:path w="67944" h="78740">
                  <a:moveTo>
                    <a:pt x="49175" y="0"/>
                  </a:moveTo>
                  <a:lnTo>
                    <a:pt x="0" y="32834"/>
                  </a:lnTo>
                  <a:lnTo>
                    <a:pt x="67737" y="78144"/>
                  </a:lnTo>
                  <a:lnTo>
                    <a:pt x="49175" y="0"/>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61" name="bk object 122"/>
            <p:cNvSpPr/>
            <p:nvPr/>
          </p:nvSpPr>
          <p:spPr>
            <a:xfrm>
              <a:off x="15884129" y="1331514"/>
              <a:ext cx="132715" cy="130175"/>
            </a:xfrm>
            <a:custGeom>
              <a:avLst/>
              <a:gdLst/>
              <a:ahLst/>
              <a:cxnLst/>
              <a:rect l="l" t="t" r="r" b="b"/>
              <a:pathLst>
                <a:path w="132715" h="130175">
                  <a:moveTo>
                    <a:pt x="66347" y="0"/>
                  </a:moveTo>
                  <a:lnTo>
                    <a:pt x="11600" y="36571"/>
                  </a:lnTo>
                  <a:lnTo>
                    <a:pt x="0" y="85677"/>
                  </a:lnTo>
                  <a:lnTo>
                    <a:pt x="66347" y="130010"/>
                  </a:lnTo>
                  <a:lnTo>
                    <a:pt x="132637" y="85677"/>
                  </a:lnTo>
                  <a:lnTo>
                    <a:pt x="120986" y="36571"/>
                  </a:lnTo>
                  <a:lnTo>
                    <a:pt x="66347" y="0"/>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62" name="bk object 123"/>
            <p:cNvSpPr/>
            <p:nvPr/>
          </p:nvSpPr>
          <p:spPr>
            <a:xfrm>
              <a:off x="15974086" y="1581427"/>
              <a:ext cx="107950" cy="119380"/>
            </a:xfrm>
            <a:custGeom>
              <a:avLst/>
              <a:gdLst/>
              <a:ahLst/>
              <a:cxnLst/>
              <a:rect l="l" t="t" r="r" b="b"/>
              <a:pathLst>
                <a:path w="107950" h="119380">
                  <a:moveTo>
                    <a:pt x="81653" y="0"/>
                  </a:moveTo>
                  <a:lnTo>
                    <a:pt x="0" y="54645"/>
                  </a:lnTo>
                  <a:lnTo>
                    <a:pt x="96033" y="118822"/>
                  </a:lnTo>
                  <a:lnTo>
                    <a:pt x="107945" y="110832"/>
                  </a:lnTo>
                  <a:lnTo>
                    <a:pt x="81653" y="0"/>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63" name="bk object 124"/>
            <p:cNvSpPr/>
            <p:nvPr/>
          </p:nvSpPr>
          <p:spPr>
            <a:xfrm>
              <a:off x="15904646" y="1304965"/>
              <a:ext cx="22225" cy="26034"/>
            </a:xfrm>
            <a:custGeom>
              <a:avLst/>
              <a:gdLst/>
              <a:ahLst/>
              <a:cxnLst/>
              <a:rect l="l" t="t" r="r" b="b"/>
              <a:pathLst>
                <a:path w="22225" h="26034">
                  <a:moveTo>
                    <a:pt x="6079" y="0"/>
                  </a:moveTo>
                  <a:lnTo>
                    <a:pt x="0" y="25567"/>
                  </a:lnTo>
                  <a:lnTo>
                    <a:pt x="22217" y="10775"/>
                  </a:lnTo>
                  <a:lnTo>
                    <a:pt x="6079" y="0"/>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64" name="bk object 125"/>
            <p:cNvSpPr/>
            <p:nvPr/>
          </p:nvSpPr>
          <p:spPr>
            <a:xfrm>
              <a:off x="15974085" y="1731851"/>
              <a:ext cx="158115" cy="169545"/>
            </a:xfrm>
            <a:custGeom>
              <a:avLst/>
              <a:gdLst/>
              <a:ahLst/>
              <a:cxnLst/>
              <a:rect l="l" t="t" r="r" b="b"/>
              <a:pathLst>
                <a:path w="158115" h="169544">
                  <a:moveTo>
                    <a:pt x="96033" y="0"/>
                  </a:moveTo>
                  <a:lnTo>
                    <a:pt x="0" y="64183"/>
                  </a:lnTo>
                  <a:lnTo>
                    <a:pt x="157532" y="169495"/>
                  </a:lnTo>
                  <a:lnTo>
                    <a:pt x="121348" y="16937"/>
                  </a:lnTo>
                  <a:lnTo>
                    <a:pt x="96033" y="0"/>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65" name="bk object 126"/>
            <p:cNvSpPr/>
            <p:nvPr/>
          </p:nvSpPr>
          <p:spPr>
            <a:xfrm>
              <a:off x="15818862" y="1581427"/>
              <a:ext cx="108585" cy="119380"/>
            </a:xfrm>
            <a:custGeom>
              <a:avLst/>
              <a:gdLst/>
              <a:ahLst/>
              <a:cxnLst/>
              <a:rect l="l" t="t" r="r" b="b"/>
              <a:pathLst>
                <a:path w="108584" h="119380">
                  <a:moveTo>
                    <a:pt x="26291" y="0"/>
                  </a:moveTo>
                  <a:lnTo>
                    <a:pt x="0" y="110832"/>
                  </a:lnTo>
                  <a:lnTo>
                    <a:pt x="11911" y="118822"/>
                  </a:lnTo>
                  <a:lnTo>
                    <a:pt x="108002" y="54645"/>
                  </a:lnTo>
                  <a:lnTo>
                    <a:pt x="26291" y="0"/>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66" name="bk object 127"/>
            <p:cNvSpPr/>
            <p:nvPr/>
          </p:nvSpPr>
          <p:spPr>
            <a:xfrm>
              <a:off x="15769274" y="1731850"/>
              <a:ext cx="158115" cy="169545"/>
            </a:xfrm>
            <a:custGeom>
              <a:avLst/>
              <a:gdLst/>
              <a:ahLst/>
              <a:cxnLst/>
              <a:rect l="l" t="t" r="r" b="b"/>
              <a:pathLst>
                <a:path w="158115" h="169544">
                  <a:moveTo>
                    <a:pt x="61498" y="0"/>
                  </a:moveTo>
                  <a:lnTo>
                    <a:pt x="36184" y="16937"/>
                  </a:lnTo>
                  <a:lnTo>
                    <a:pt x="0" y="169501"/>
                  </a:lnTo>
                  <a:lnTo>
                    <a:pt x="157589" y="64183"/>
                  </a:lnTo>
                  <a:lnTo>
                    <a:pt x="61498" y="0"/>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67" name="bk object 128"/>
            <p:cNvSpPr/>
            <p:nvPr/>
          </p:nvSpPr>
          <p:spPr>
            <a:xfrm>
              <a:off x="15917178" y="1148512"/>
              <a:ext cx="66675" cy="151765"/>
            </a:xfrm>
            <a:custGeom>
              <a:avLst/>
              <a:gdLst/>
              <a:ahLst/>
              <a:cxnLst/>
              <a:rect l="l" t="t" r="r" b="b"/>
              <a:pathLst>
                <a:path w="66675" h="151765">
                  <a:moveTo>
                    <a:pt x="35924" y="0"/>
                  </a:moveTo>
                  <a:lnTo>
                    <a:pt x="30663" y="0"/>
                  </a:lnTo>
                  <a:lnTo>
                    <a:pt x="0" y="129185"/>
                  </a:lnTo>
                  <a:lnTo>
                    <a:pt x="33297" y="151402"/>
                  </a:lnTo>
                  <a:lnTo>
                    <a:pt x="66544" y="129185"/>
                  </a:lnTo>
                  <a:lnTo>
                    <a:pt x="35924" y="0"/>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68" name="bk object 129"/>
            <p:cNvSpPr/>
            <p:nvPr/>
          </p:nvSpPr>
          <p:spPr>
            <a:xfrm>
              <a:off x="15859069" y="1444465"/>
              <a:ext cx="67945" cy="78740"/>
            </a:xfrm>
            <a:custGeom>
              <a:avLst/>
              <a:gdLst/>
              <a:ahLst/>
              <a:cxnLst/>
              <a:rect l="l" t="t" r="r" b="b"/>
              <a:pathLst>
                <a:path w="67944" h="78740">
                  <a:moveTo>
                    <a:pt x="18562" y="0"/>
                  </a:moveTo>
                  <a:lnTo>
                    <a:pt x="0" y="78144"/>
                  </a:lnTo>
                  <a:lnTo>
                    <a:pt x="67794" y="32834"/>
                  </a:lnTo>
                  <a:lnTo>
                    <a:pt x="18562" y="0"/>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69" name="bk object 130"/>
            <p:cNvSpPr/>
            <p:nvPr/>
          </p:nvSpPr>
          <p:spPr>
            <a:xfrm>
              <a:off x="15715557" y="911186"/>
              <a:ext cx="469900" cy="1061085"/>
            </a:xfrm>
            <a:custGeom>
              <a:avLst/>
              <a:gdLst/>
              <a:ahLst/>
              <a:cxnLst/>
              <a:rect l="l" t="t" r="r" b="b"/>
              <a:pathLst>
                <a:path w="469900" h="1061085">
                  <a:moveTo>
                    <a:pt x="271773" y="217528"/>
                  </a:moveTo>
                  <a:lnTo>
                    <a:pt x="271316" y="217629"/>
                  </a:lnTo>
                  <a:lnTo>
                    <a:pt x="197983" y="217629"/>
                  </a:lnTo>
                  <a:lnTo>
                    <a:pt x="168003" y="343984"/>
                  </a:lnTo>
                  <a:lnTo>
                    <a:pt x="161511" y="371279"/>
                  </a:lnTo>
                  <a:lnTo>
                    <a:pt x="97226" y="642405"/>
                  </a:lnTo>
                  <a:lnTo>
                    <a:pt x="95938" y="647767"/>
                  </a:lnTo>
                  <a:lnTo>
                    <a:pt x="69647" y="758574"/>
                  </a:lnTo>
                  <a:lnTo>
                    <a:pt x="63199" y="785843"/>
                  </a:lnTo>
                  <a:lnTo>
                    <a:pt x="0" y="1052280"/>
                  </a:lnTo>
                  <a:lnTo>
                    <a:pt x="36908" y="1061075"/>
                  </a:lnTo>
                  <a:lnTo>
                    <a:pt x="44847" y="1027746"/>
                  </a:lnTo>
                  <a:lnTo>
                    <a:pt x="101036" y="990165"/>
                  </a:lnTo>
                  <a:lnTo>
                    <a:pt x="53718" y="990165"/>
                  </a:lnTo>
                  <a:lnTo>
                    <a:pt x="89903" y="837601"/>
                  </a:lnTo>
                  <a:lnTo>
                    <a:pt x="115217" y="820664"/>
                  </a:lnTo>
                  <a:lnTo>
                    <a:pt x="162489" y="820664"/>
                  </a:lnTo>
                  <a:lnTo>
                    <a:pt x="138882" y="804894"/>
                  </a:lnTo>
                  <a:lnTo>
                    <a:pt x="162544" y="789067"/>
                  </a:lnTo>
                  <a:lnTo>
                    <a:pt x="115217" y="789067"/>
                  </a:lnTo>
                  <a:lnTo>
                    <a:pt x="103306" y="781077"/>
                  </a:lnTo>
                  <a:lnTo>
                    <a:pt x="129597" y="670245"/>
                  </a:lnTo>
                  <a:lnTo>
                    <a:pt x="176866" y="670245"/>
                  </a:lnTo>
                  <a:lnTo>
                    <a:pt x="139859" y="645502"/>
                  </a:lnTo>
                  <a:lnTo>
                    <a:pt x="190823" y="611424"/>
                  </a:lnTo>
                  <a:lnTo>
                    <a:pt x="143514" y="611424"/>
                  </a:lnTo>
                  <a:lnTo>
                    <a:pt x="162076" y="533279"/>
                  </a:lnTo>
                  <a:lnTo>
                    <a:pt x="209387" y="533279"/>
                  </a:lnTo>
                  <a:lnTo>
                    <a:pt x="168568" y="506004"/>
                  </a:lnTo>
                  <a:lnTo>
                    <a:pt x="180169" y="456899"/>
                  </a:lnTo>
                  <a:lnTo>
                    <a:pt x="234915" y="420327"/>
                  </a:lnTo>
                  <a:lnTo>
                    <a:pt x="319912" y="420327"/>
                  </a:lnTo>
                  <a:lnTo>
                    <a:pt x="319680" y="419349"/>
                  </a:lnTo>
                  <a:lnTo>
                    <a:pt x="189091" y="419349"/>
                  </a:lnTo>
                  <a:lnTo>
                    <a:pt x="195170" y="393781"/>
                  </a:lnTo>
                  <a:lnTo>
                    <a:pt x="313610" y="393781"/>
                  </a:lnTo>
                  <a:lnTo>
                    <a:pt x="312411" y="388730"/>
                  </a:lnTo>
                  <a:lnTo>
                    <a:pt x="234915" y="388730"/>
                  </a:lnTo>
                  <a:lnTo>
                    <a:pt x="201618" y="366513"/>
                  </a:lnTo>
                  <a:lnTo>
                    <a:pt x="232282" y="237327"/>
                  </a:lnTo>
                  <a:lnTo>
                    <a:pt x="276479" y="237327"/>
                  </a:lnTo>
                  <a:lnTo>
                    <a:pt x="271797" y="217629"/>
                  </a:lnTo>
                  <a:lnTo>
                    <a:pt x="198464" y="217629"/>
                  </a:lnTo>
                  <a:lnTo>
                    <a:pt x="198007" y="217528"/>
                  </a:lnTo>
                  <a:lnTo>
                    <a:pt x="271773" y="217528"/>
                  </a:lnTo>
                  <a:close/>
                </a:path>
                <a:path w="469900" h="1061085">
                  <a:moveTo>
                    <a:pt x="282126" y="900623"/>
                  </a:moveTo>
                  <a:lnTo>
                    <a:pt x="234915" y="900623"/>
                  </a:lnTo>
                  <a:lnTo>
                    <a:pt x="424978" y="1027746"/>
                  </a:lnTo>
                  <a:lnTo>
                    <a:pt x="432872" y="1061075"/>
                  </a:lnTo>
                  <a:lnTo>
                    <a:pt x="469781" y="1052280"/>
                  </a:lnTo>
                  <a:lnTo>
                    <a:pt x="455055" y="990165"/>
                  </a:lnTo>
                  <a:lnTo>
                    <a:pt x="416062" y="990165"/>
                  </a:lnTo>
                  <a:lnTo>
                    <a:pt x="282126" y="900623"/>
                  </a:lnTo>
                  <a:close/>
                </a:path>
                <a:path w="469900" h="1061085">
                  <a:moveTo>
                    <a:pt x="162489" y="820664"/>
                  </a:moveTo>
                  <a:lnTo>
                    <a:pt x="115217" y="820664"/>
                  </a:lnTo>
                  <a:lnTo>
                    <a:pt x="211308" y="884847"/>
                  </a:lnTo>
                  <a:lnTo>
                    <a:pt x="53718" y="990165"/>
                  </a:lnTo>
                  <a:lnTo>
                    <a:pt x="101036" y="990165"/>
                  </a:lnTo>
                  <a:lnTo>
                    <a:pt x="234915" y="900623"/>
                  </a:lnTo>
                  <a:lnTo>
                    <a:pt x="282126" y="900623"/>
                  </a:lnTo>
                  <a:lnTo>
                    <a:pt x="258529" y="884847"/>
                  </a:lnTo>
                  <a:lnTo>
                    <a:pt x="282172" y="869045"/>
                  </a:lnTo>
                  <a:lnTo>
                    <a:pt x="234915" y="869045"/>
                  </a:lnTo>
                  <a:lnTo>
                    <a:pt x="162489" y="820664"/>
                  </a:lnTo>
                  <a:close/>
                </a:path>
                <a:path w="469900" h="1061085">
                  <a:moveTo>
                    <a:pt x="414849" y="820664"/>
                  </a:moveTo>
                  <a:lnTo>
                    <a:pt x="354563" y="820664"/>
                  </a:lnTo>
                  <a:lnTo>
                    <a:pt x="379877" y="837601"/>
                  </a:lnTo>
                  <a:lnTo>
                    <a:pt x="416062" y="990165"/>
                  </a:lnTo>
                  <a:lnTo>
                    <a:pt x="455055" y="990165"/>
                  </a:lnTo>
                  <a:lnTo>
                    <a:pt x="414849" y="820664"/>
                  </a:lnTo>
                  <a:close/>
                </a:path>
                <a:path w="469900" h="1061085">
                  <a:moveTo>
                    <a:pt x="282134" y="740660"/>
                  </a:moveTo>
                  <a:lnTo>
                    <a:pt x="234915" y="740660"/>
                  </a:lnTo>
                  <a:lnTo>
                    <a:pt x="330956" y="804894"/>
                  </a:lnTo>
                  <a:lnTo>
                    <a:pt x="234915" y="869045"/>
                  </a:lnTo>
                  <a:lnTo>
                    <a:pt x="282172" y="869045"/>
                  </a:lnTo>
                  <a:lnTo>
                    <a:pt x="354563" y="820664"/>
                  </a:lnTo>
                  <a:lnTo>
                    <a:pt x="414849" y="820664"/>
                  </a:lnTo>
                  <a:lnTo>
                    <a:pt x="407346" y="789067"/>
                  </a:lnTo>
                  <a:lnTo>
                    <a:pt x="354563" y="789067"/>
                  </a:lnTo>
                  <a:lnTo>
                    <a:pt x="282134" y="740660"/>
                  </a:lnTo>
                  <a:close/>
                </a:path>
                <a:path w="469900" h="1061085">
                  <a:moveTo>
                    <a:pt x="176866" y="670245"/>
                  </a:moveTo>
                  <a:lnTo>
                    <a:pt x="129597" y="670245"/>
                  </a:lnTo>
                  <a:lnTo>
                    <a:pt x="211308" y="724884"/>
                  </a:lnTo>
                  <a:lnTo>
                    <a:pt x="115217" y="789067"/>
                  </a:lnTo>
                  <a:lnTo>
                    <a:pt x="162544" y="789067"/>
                  </a:lnTo>
                  <a:lnTo>
                    <a:pt x="234915" y="740660"/>
                  </a:lnTo>
                  <a:lnTo>
                    <a:pt x="282134" y="740660"/>
                  </a:lnTo>
                  <a:lnTo>
                    <a:pt x="258529" y="724884"/>
                  </a:lnTo>
                  <a:lnTo>
                    <a:pt x="282181" y="709057"/>
                  </a:lnTo>
                  <a:lnTo>
                    <a:pt x="234915" y="709057"/>
                  </a:lnTo>
                  <a:lnTo>
                    <a:pt x="176866" y="670245"/>
                  </a:lnTo>
                  <a:close/>
                </a:path>
                <a:path w="469900" h="1061085">
                  <a:moveTo>
                    <a:pt x="379175" y="670245"/>
                  </a:moveTo>
                  <a:lnTo>
                    <a:pt x="340183" y="670245"/>
                  </a:lnTo>
                  <a:lnTo>
                    <a:pt x="366474" y="781077"/>
                  </a:lnTo>
                  <a:lnTo>
                    <a:pt x="354563" y="789067"/>
                  </a:lnTo>
                  <a:lnTo>
                    <a:pt x="407346" y="789067"/>
                  </a:lnTo>
                  <a:lnTo>
                    <a:pt x="400133" y="758574"/>
                  </a:lnTo>
                  <a:lnTo>
                    <a:pt x="379175" y="670245"/>
                  </a:lnTo>
                  <a:close/>
                </a:path>
                <a:path w="469900" h="1061085">
                  <a:moveTo>
                    <a:pt x="282189" y="581940"/>
                  </a:moveTo>
                  <a:lnTo>
                    <a:pt x="234915" y="581940"/>
                  </a:lnTo>
                  <a:lnTo>
                    <a:pt x="329978" y="645502"/>
                  </a:lnTo>
                  <a:lnTo>
                    <a:pt x="234915" y="709057"/>
                  </a:lnTo>
                  <a:lnTo>
                    <a:pt x="282181" y="709057"/>
                  </a:lnTo>
                  <a:lnTo>
                    <a:pt x="340183" y="670245"/>
                  </a:lnTo>
                  <a:lnTo>
                    <a:pt x="379175" y="670245"/>
                  </a:lnTo>
                  <a:lnTo>
                    <a:pt x="373842" y="647767"/>
                  </a:lnTo>
                  <a:lnTo>
                    <a:pt x="372611" y="642405"/>
                  </a:lnTo>
                  <a:lnTo>
                    <a:pt x="365248" y="611424"/>
                  </a:lnTo>
                  <a:lnTo>
                    <a:pt x="326266" y="611424"/>
                  </a:lnTo>
                  <a:lnTo>
                    <a:pt x="282189" y="581940"/>
                  </a:lnTo>
                  <a:close/>
                </a:path>
                <a:path w="469900" h="1061085">
                  <a:moveTo>
                    <a:pt x="209387" y="533279"/>
                  </a:moveTo>
                  <a:lnTo>
                    <a:pt x="162076" y="533279"/>
                  </a:lnTo>
                  <a:lnTo>
                    <a:pt x="211308" y="566113"/>
                  </a:lnTo>
                  <a:lnTo>
                    <a:pt x="143514" y="611424"/>
                  </a:lnTo>
                  <a:lnTo>
                    <a:pt x="190823" y="611424"/>
                  </a:lnTo>
                  <a:lnTo>
                    <a:pt x="234915" y="581940"/>
                  </a:lnTo>
                  <a:lnTo>
                    <a:pt x="282189" y="581940"/>
                  </a:lnTo>
                  <a:lnTo>
                    <a:pt x="258529" y="566113"/>
                  </a:lnTo>
                  <a:lnTo>
                    <a:pt x="282156" y="550337"/>
                  </a:lnTo>
                  <a:lnTo>
                    <a:pt x="234915" y="550337"/>
                  </a:lnTo>
                  <a:lnTo>
                    <a:pt x="209387" y="533279"/>
                  </a:lnTo>
                  <a:close/>
                </a:path>
                <a:path w="469900" h="1061085">
                  <a:moveTo>
                    <a:pt x="346713" y="533279"/>
                  </a:moveTo>
                  <a:lnTo>
                    <a:pt x="307704" y="533279"/>
                  </a:lnTo>
                  <a:lnTo>
                    <a:pt x="326266" y="611424"/>
                  </a:lnTo>
                  <a:lnTo>
                    <a:pt x="365248" y="611424"/>
                  </a:lnTo>
                  <a:lnTo>
                    <a:pt x="346713" y="533279"/>
                  </a:lnTo>
                  <a:close/>
                </a:path>
                <a:path w="469900" h="1061085">
                  <a:moveTo>
                    <a:pt x="319912" y="420327"/>
                  </a:moveTo>
                  <a:lnTo>
                    <a:pt x="234915" y="420327"/>
                  </a:lnTo>
                  <a:lnTo>
                    <a:pt x="289561" y="456899"/>
                  </a:lnTo>
                  <a:lnTo>
                    <a:pt x="301212" y="506004"/>
                  </a:lnTo>
                  <a:lnTo>
                    <a:pt x="234915" y="550337"/>
                  </a:lnTo>
                  <a:lnTo>
                    <a:pt x="282156" y="550337"/>
                  </a:lnTo>
                  <a:lnTo>
                    <a:pt x="307704" y="533279"/>
                  </a:lnTo>
                  <a:lnTo>
                    <a:pt x="346713" y="533279"/>
                  </a:lnTo>
                  <a:lnTo>
                    <a:pt x="335956" y="487886"/>
                  </a:lnTo>
                  <a:lnTo>
                    <a:pt x="334871" y="483501"/>
                  </a:lnTo>
                  <a:lnTo>
                    <a:pt x="327034" y="450331"/>
                  </a:lnTo>
                  <a:lnTo>
                    <a:pt x="319912" y="420327"/>
                  </a:lnTo>
                  <a:close/>
                </a:path>
                <a:path w="469900" h="1061085">
                  <a:moveTo>
                    <a:pt x="274610" y="393781"/>
                  </a:moveTo>
                  <a:lnTo>
                    <a:pt x="195170" y="393781"/>
                  </a:lnTo>
                  <a:lnTo>
                    <a:pt x="211308" y="404551"/>
                  </a:lnTo>
                  <a:lnTo>
                    <a:pt x="189091" y="419349"/>
                  </a:lnTo>
                  <a:lnTo>
                    <a:pt x="280695" y="419349"/>
                  </a:lnTo>
                  <a:lnTo>
                    <a:pt x="258529" y="404551"/>
                  </a:lnTo>
                  <a:lnTo>
                    <a:pt x="274610" y="393781"/>
                  </a:lnTo>
                  <a:close/>
                </a:path>
                <a:path w="469900" h="1061085">
                  <a:moveTo>
                    <a:pt x="313610" y="393781"/>
                  </a:moveTo>
                  <a:lnTo>
                    <a:pt x="274610" y="393781"/>
                  </a:lnTo>
                  <a:lnTo>
                    <a:pt x="280695" y="419349"/>
                  </a:lnTo>
                  <a:lnTo>
                    <a:pt x="319680" y="419349"/>
                  </a:lnTo>
                  <a:lnTo>
                    <a:pt x="313610" y="393781"/>
                  </a:lnTo>
                  <a:close/>
                </a:path>
                <a:path w="469900" h="1061085">
                  <a:moveTo>
                    <a:pt x="276479" y="237327"/>
                  </a:moveTo>
                  <a:lnTo>
                    <a:pt x="237543" y="237327"/>
                  </a:lnTo>
                  <a:lnTo>
                    <a:pt x="268168" y="366513"/>
                  </a:lnTo>
                  <a:lnTo>
                    <a:pt x="234915" y="388730"/>
                  </a:lnTo>
                  <a:lnTo>
                    <a:pt x="312411" y="388730"/>
                  </a:lnTo>
                  <a:lnTo>
                    <a:pt x="308269" y="371279"/>
                  </a:lnTo>
                  <a:lnTo>
                    <a:pt x="301828" y="343984"/>
                  </a:lnTo>
                  <a:lnTo>
                    <a:pt x="276479" y="237327"/>
                  </a:lnTo>
                  <a:close/>
                </a:path>
                <a:path w="469900" h="1061085">
                  <a:moveTo>
                    <a:pt x="271316" y="169463"/>
                  </a:moveTo>
                  <a:lnTo>
                    <a:pt x="198464" y="169463"/>
                  </a:lnTo>
                  <a:lnTo>
                    <a:pt x="198464" y="217629"/>
                  </a:lnTo>
                  <a:lnTo>
                    <a:pt x="271316" y="217629"/>
                  </a:lnTo>
                  <a:lnTo>
                    <a:pt x="271316" y="169463"/>
                  </a:lnTo>
                  <a:close/>
                </a:path>
                <a:path w="469900" h="1061085">
                  <a:moveTo>
                    <a:pt x="262083" y="142734"/>
                  </a:moveTo>
                  <a:lnTo>
                    <a:pt x="209658" y="142734"/>
                  </a:lnTo>
                  <a:lnTo>
                    <a:pt x="209658" y="169463"/>
                  </a:lnTo>
                  <a:lnTo>
                    <a:pt x="262083" y="169463"/>
                  </a:lnTo>
                  <a:lnTo>
                    <a:pt x="262083" y="142734"/>
                  </a:lnTo>
                  <a:close/>
                </a:path>
                <a:path w="469900" h="1061085">
                  <a:moveTo>
                    <a:pt x="165167" y="99143"/>
                  </a:moveTo>
                  <a:lnTo>
                    <a:pt x="157075" y="99143"/>
                  </a:lnTo>
                  <a:lnTo>
                    <a:pt x="153674" y="102469"/>
                  </a:lnTo>
                  <a:lnTo>
                    <a:pt x="153674" y="139586"/>
                  </a:lnTo>
                  <a:lnTo>
                    <a:pt x="156663" y="142734"/>
                  </a:lnTo>
                  <a:lnTo>
                    <a:pt x="312908" y="142734"/>
                  </a:lnTo>
                  <a:lnTo>
                    <a:pt x="316055" y="139586"/>
                  </a:lnTo>
                  <a:lnTo>
                    <a:pt x="316055" y="128811"/>
                  </a:lnTo>
                  <a:lnTo>
                    <a:pt x="168517" y="128811"/>
                  </a:lnTo>
                  <a:lnTo>
                    <a:pt x="168517" y="102469"/>
                  </a:lnTo>
                  <a:lnTo>
                    <a:pt x="165167" y="99143"/>
                  </a:lnTo>
                  <a:close/>
                </a:path>
                <a:path w="469900" h="1061085">
                  <a:moveTo>
                    <a:pt x="262083" y="92962"/>
                  </a:moveTo>
                  <a:lnTo>
                    <a:pt x="209658" y="92962"/>
                  </a:lnTo>
                  <a:lnTo>
                    <a:pt x="209658" y="128811"/>
                  </a:lnTo>
                  <a:lnTo>
                    <a:pt x="262083" y="128811"/>
                  </a:lnTo>
                  <a:lnTo>
                    <a:pt x="262083" y="92962"/>
                  </a:lnTo>
                  <a:close/>
                </a:path>
                <a:path w="469900" h="1061085">
                  <a:moveTo>
                    <a:pt x="312705" y="99143"/>
                  </a:moveTo>
                  <a:lnTo>
                    <a:pt x="304404" y="99143"/>
                  </a:lnTo>
                  <a:lnTo>
                    <a:pt x="301003" y="102469"/>
                  </a:lnTo>
                  <a:lnTo>
                    <a:pt x="301003" y="128811"/>
                  </a:lnTo>
                  <a:lnTo>
                    <a:pt x="316055" y="128811"/>
                  </a:lnTo>
                  <a:lnTo>
                    <a:pt x="316055" y="102469"/>
                  </a:lnTo>
                  <a:lnTo>
                    <a:pt x="312705" y="99143"/>
                  </a:lnTo>
                  <a:close/>
                </a:path>
                <a:path w="469900" h="1061085">
                  <a:moveTo>
                    <a:pt x="165167" y="49270"/>
                  </a:moveTo>
                  <a:lnTo>
                    <a:pt x="157075" y="49270"/>
                  </a:lnTo>
                  <a:lnTo>
                    <a:pt x="153674" y="52596"/>
                  </a:lnTo>
                  <a:lnTo>
                    <a:pt x="153674" y="89815"/>
                  </a:lnTo>
                  <a:lnTo>
                    <a:pt x="156663" y="92962"/>
                  </a:lnTo>
                  <a:lnTo>
                    <a:pt x="312908" y="92962"/>
                  </a:lnTo>
                  <a:lnTo>
                    <a:pt x="316055" y="89815"/>
                  </a:lnTo>
                  <a:lnTo>
                    <a:pt x="316055" y="79115"/>
                  </a:lnTo>
                  <a:lnTo>
                    <a:pt x="168517" y="79115"/>
                  </a:lnTo>
                  <a:lnTo>
                    <a:pt x="168517" y="52596"/>
                  </a:lnTo>
                  <a:lnTo>
                    <a:pt x="165167" y="49270"/>
                  </a:lnTo>
                  <a:close/>
                </a:path>
                <a:path w="469900" h="1061085">
                  <a:moveTo>
                    <a:pt x="262083" y="45717"/>
                  </a:moveTo>
                  <a:lnTo>
                    <a:pt x="209658" y="45717"/>
                  </a:lnTo>
                  <a:lnTo>
                    <a:pt x="209658" y="79115"/>
                  </a:lnTo>
                  <a:lnTo>
                    <a:pt x="262083" y="79115"/>
                  </a:lnTo>
                  <a:lnTo>
                    <a:pt x="262083" y="45717"/>
                  </a:lnTo>
                  <a:close/>
                </a:path>
                <a:path w="469900" h="1061085">
                  <a:moveTo>
                    <a:pt x="312705" y="49270"/>
                  </a:moveTo>
                  <a:lnTo>
                    <a:pt x="304404" y="49270"/>
                  </a:lnTo>
                  <a:lnTo>
                    <a:pt x="301003" y="52596"/>
                  </a:lnTo>
                  <a:lnTo>
                    <a:pt x="301003" y="79115"/>
                  </a:lnTo>
                  <a:lnTo>
                    <a:pt x="316055" y="79115"/>
                  </a:lnTo>
                  <a:lnTo>
                    <a:pt x="316055" y="52596"/>
                  </a:lnTo>
                  <a:lnTo>
                    <a:pt x="312705" y="49270"/>
                  </a:lnTo>
                  <a:close/>
                </a:path>
                <a:path w="469900" h="1061085">
                  <a:moveTo>
                    <a:pt x="165167" y="2050"/>
                  </a:moveTo>
                  <a:lnTo>
                    <a:pt x="157075" y="2050"/>
                  </a:lnTo>
                  <a:lnTo>
                    <a:pt x="153674" y="5324"/>
                  </a:lnTo>
                  <a:lnTo>
                    <a:pt x="153674" y="42594"/>
                  </a:lnTo>
                  <a:lnTo>
                    <a:pt x="156663" y="45717"/>
                  </a:lnTo>
                  <a:lnTo>
                    <a:pt x="312908" y="45717"/>
                  </a:lnTo>
                  <a:lnTo>
                    <a:pt x="316055" y="42594"/>
                  </a:lnTo>
                  <a:lnTo>
                    <a:pt x="316055" y="31743"/>
                  </a:lnTo>
                  <a:lnTo>
                    <a:pt x="168517" y="31743"/>
                  </a:lnTo>
                  <a:lnTo>
                    <a:pt x="168517" y="5324"/>
                  </a:lnTo>
                  <a:lnTo>
                    <a:pt x="165167" y="2050"/>
                  </a:lnTo>
                  <a:close/>
                </a:path>
                <a:path w="469900" h="1061085">
                  <a:moveTo>
                    <a:pt x="248386" y="0"/>
                  </a:moveTo>
                  <a:lnTo>
                    <a:pt x="230272" y="334"/>
                  </a:lnTo>
                  <a:lnTo>
                    <a:pt x="218041" y="5464"/>
                  </a:lnTo>
                  <a:lnTo>
                    <a:pt x="211320" y="14092"/>
                  </a:lnTo>
                  <a:lnTo>
                    <a:pt x="209658" y="31743"/>
                  </a:lnTo>
                  <a:lnTo>
                    <a:pt x="262083" y="31743"/>
                  </a:lnTo>
                  <a:lnTo>
                    <a:pt x="262083" y="22877"/>
                  </a:lnTo>
                  <a:lnTo>
                    <a:pt x="258299" y="9391"/>
                  </a:lnTo>
                  <a:lnTo>
                    <a:pt x="248386" y="0"/>
                  </a:lnTo>
                  <a:close/>
                </a:path>
                <a:path w="469900" h="1061085">
                  <a:moveTo>
                    <a:pt x="312705" y="2050"/>
                  </a:moveTo>
                  <a:lnTo>
                    <a:pt x="304404" y="2050"/>
                  </a:lnTo>
                  <a:lnTo>
                    <a:pt x="301003" y="5324"/>
                  </a:lnTo>
                  <a:lnTo>
                    <a:pt x="301003" y="31743"/>
                  </a:lnTo>
                  <a:lnTo>
                    <a:pt x="316055" y="31743"/>
                  </a:lnTo>
                  <a:lnTo>
                    <a:pt x="316055" y="5324"/>
                  </a:lnTo>
                  <a:lnTo>
                    <a:pt x="312705" y="2050"/>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70" name="bk object 131"/>
            <p:cNvSpPr/>
            <p:nvPr/>
          </p:nvSpPr>
          <p:spPr>
            <a:xfrm>
              <a:off x="14754812" y="1796937"/>
              <a:ext cx="739775" cy="164465"/>
            </a:xfrm>
            <a:custGeom>
              <a:avLst/>
              <a:gdLst/>
              <a:ahLst/>
              <a:cxnLst/>
              <a:rect l="l" t="t" r="r" b="b"/>
              <a:pathLst>
                <a:path w="739775" h="164464">
                  <a:moveTo>
                    <a:pt x="739231" y="109354"/>
                  </a:moveTo>
                  <a:lnTo>
                    <a:pt x="331882" y="109354"/>
                  </a:lnTo>
                  <a:lnTo>
                    <a:pt x="342840" y="109509"/>
                  </a:lnTo>
                  <a:lnTo>
                    <a:pt x="343533" y="163955"/>
                  </a:lnTo>
                  <a:lnTo>
                    <a:pt x="739231" y="163955"/>
                  </a:lnTo>
                  <a:lnTo>
                    <a:pt x="739231" y="109354"/>
                  </a:lnTo>
                  <a:close/>
                </a:path>
                <a:path w="739775" h="164464">
                  <a:moveTo>
                    <a:pt x="195161" y="107695"/>
                  </a:moveTo>
                  <a:lnTo>
                    <a:pt x="143927" y="107695"/>
                  </a:lnTo>
                  <a:lnTo>
                    <a:pt x="156547" y="107962"/>
                  </a:lnTo>
                  <a:lnTo>
                    <a:pt x="168600" y="109598"/>
                  </a:lnTo>
                  <a:lnTo>
                    <a:pt x="180385" y="112119"/>
                  </a:lnTo>
                  <a:lnTo>
                    <a:pt x="192201" y="115041"/>
                  </a:lnTo>
                  <a:lnTo>
                    <a:pt x="204923" y="118039"/>
                  </a:lnTo>
                  <a:lnTo>
                    <a:pt x="217807" y="120792"/>
                  </a:lnTo>
                  <a:lnTo>
                    <a:pt x="230672" y="123068"/>
                  </a:lnTo>
                  <a:lnTo>
                    <a:pt x="243339" y="124636"/>
                  </a:lnTo>
                  <a:lnTo>
                    <a:pt x="255628" y="125265"/>
                  </a:lnTo>
                  <a:lnTo>
                    <a:pt x="267358" y="124724"/>
                  </a:lnTo>
                  <a:lnTo>
                    <a:pt x="281910" y="121656"/>
                  </a:lnTo>
                  <a:lnTo>
                    <a:pt x="294165" y="118104"/>
                  </a:lnTo>
                  <a:lnTo>
                    <a:pt x="297327" y="117037"/>
                  </a:lnTo>
                  <a:lnTo>
                    <a:pt x="249524" y="117037"/>
                  </a:lnTo>
                  <a:lnTo>
                    <a:pt x="236799" y="116018"/>
                  </a:lnTo>
                  <a:lnTo>
                    <a:pt x="224169" y="114151"/>
                  </a:lnTo>
                  <a:lnTo>
                    <a:pt x="211798" y="111689"/>
                  </a:lnTo>
                  <a:lnTo>
                    <a:pt x="199849" y="108887"/>
                  </a:lnTo>
                  <a:lnTo>
                    <a:pt x="195161" y="107695"/>
                  </a:lnTo>
                  <a:close/>
                </a:path>
                <a:path w="739775" h="164464">
                  <a:moveTo>
                    <a:pt x="0" y="116474"/>
                  </a:moveTo>
                  <a:lnTo>
                    <a:pt x="0" y="124362"/>
                  </a:lnTo>
                  <a:lnTo>
                    <a:pt x="30532" y="125005"/>
                  </a:lnTo>
                  <a:lnTo>
                    <a:pt x="43162" y="125154"/>
                  </a:lnTo>
                  <a:lnTo>
                    <a:pt x="55751" y="124890"/>
                  </a:lnTo>
                  <a:lnTo>
                    <a:pt x="68307" y="123969"/>
                  </a:lnTo>
                  <a:lnTo>
                    <a:pt x="80841" y="122146"/>
                  </a:lnTo>
                  <a:lnTo>
                    <a:pt x="95772" y="118342"/>
                  </a:lnTo>
                  <a:lnTo>
                    <a:pt x="101709" y="116709"/>
                  </a:lnTo>
                  <a:lnTo>
                    <a:pt x="26569" y="116709"/>
                  </a:lnTo>
                  <a:lnTo>
                    <a:pt x="0" y="116474"/>
                  </a:lnTo>
                  <a:close/>
                </a:path>
                <a:path w="739775" h="164464">
                  <a:moveTo>
                    <a:pt x="330080" y="101834"/>
                  </a:moveTo>
                  <a:lnTo>
                    <a:pt x="323328" y="102094"/>
                  </a:lnTo>
                  <a:lnTo>
                    <a:pt x="310834" y="104055"/>
                  </a:lnTo>
                  <a:lnTo>
                    <a:pt x="298636" y="108019"/>
                  </a:lnTo>
                  <a:lnTo>
                    <a:pt x="286642" y="112474"/>
                  </a:lnTo>
                  <a:lnTo>
                    <a:pt x="274609" y="115519"/>
                  </a:lnTo>
                  <a:lnTo>
                    <a:pt x="262182" y="116955"/>
                  </a:lnTo>
                  <a:lnTo>
                    <a:pt x="249524" y="117037"/>
                  </a:lnTo>
                  <a:lnTo>
                    <a:pt x="297327" y="117037"/>
                  </a:lnTo>
                  <a:lnTo>
                    <a:pt x="305086" y="114418"/>
                  </a:lnTo>
                  <a:lnTo>
                    <a:pt x="319669" y="110647"/>
                  </a:lnTo>
                  <a:lnTo>
                    <a:pt x="331882" y="109354"/>
                  </a:lnTo>
                  <a:lnTo>
                    <a:pt x="739231" y="109354"/>
                  </a:lnTo>
                  <a:lnTo>
                    <a:pt x="739231" y="102145"/>
                  </a:lnTo>
                  <a:lnTo>
                    <a:pt x="343533" y="102145"/>
                  </a:lnTo>
                  <a:lnTo>
                    <a:pt x="336788" y="101935"/>
                  </a:lnTo>
                  <a:lnTo>
                    <a:pt x="330080" y="101834"/>
                  </a:lnTo>
                  <a:close/>
                </a:path>
                <a:path w="739775" h="164464">
                  <a:moveTo>
                    <a:pt x="149305" y="100620"/>
                  </a:moveTo>
                  <a:lnTo>
                    <a:pt x="137410" y="101131"/>
                  </a:lnTo>
                  <a:lnTo>
                    <a:pt x="125687" y="102628"/>
                  </a:lnTo>
                  <a:lnTo>
                    <a:pt x="113889" y="105011"/>
                  </a:lnTo>
                  <a:lnTo>
                    <a:pt x="101768" y="108179"/>
                  </a:lnTo>
                  <a:lnTo>
                    <a:pt x="88970" y="111393"/>
                  </a:lnTo>
                  <a:lnTo>
                    <a:pt x="39161" y="116604"/>
                  </a:lnTo>
                  <a:lnTo>
                    <a:pt x="26569" y="116709"/>
                  </a:lnTo>
                  <a:lnTo>
                    <a:pt x="101709" y="116709"/>
                  </a:lnTo>
                  <a:lnTo>
                    <a:pt x="119794" y="111778"/>
                  </a:lnTo>
                  <a:lnTo>
                    <a:pt x="130442" y="109280"/>
                  </a:lnTo>
                  <a:lnTo>
                    <a:pt x="143927" y="107695"/>
                  </a:lnTo>
                  <a:lnTo>
                    <a:pt x="195161" y="107695"/>
                  </a:lnTo>
                  <a:lnTo>
                    <a:pt x="188485" y="105998"/>
                  </a:lnTo>
                  <a:lnTo>
                    <a:pt x="174595" y="102954"/>
                  </a:lnTo>
                  <a:lnTo>
                    <a:pt x="161617" y="101194"/>
                  </a:lnTo>
                  <a:lnTo>
                    <a:pt x="149305" y="100620"/>
                  </a:lnTo>
                  <a:close/>
                </a:path>
                <a:path w="739775" h="164464">
                  <a:moveTo>
                    <a:pt x="739231" y="0"/>
                  </a:moveTo>
                  <a:lnTo>
                    <a:pt x="343533" y="0"/>
                  </a:lnTo>
                  <a:lnTo>
                    <a:pt x="343533" y="102145"/>
                  </a:lnTo>
                  <a:lnTo>
                    <a:pt x="739231" y="102145"/>
                  </a:lnTo>
                  <a:lnTo>
                    <a:pt x="739231" y="0"/>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71" name="bk object 132"/>
            <p:cNvSpPr/>
            <p:nvPr/>
          </p:nvSpPr>
          <p:spPr>
            <a:xfrm>
              <a:off x="15098345" y="1672698"/>
              <a:ext cx="122555" cy="27305"/>
            </a:xfrm>
            <a:custGeom>
              <a:avLst/>
              <a:gdLst/>
              <a:ahLst/>
              <a:cxnLst/>
              <a:rect l="l" t="t" r="r" b="b"/>
              <a:pathLst>
                <a:path w="122555" h="27305">
                  <a:moveTo>
                    <a:pt x="116512" y="0"/>
                  </a:moveTo>
                  <a:lnTo>
                    <a:pt x="5984" y="0"/>
                  </a:lnTo>
                  <a:lnTo>
                    <a:pt x="0" y="5952"/>
                  </a:lnTo>
                  <a:lnTo>
                    <a:pt x="0" y="20726"/>
                  </a:lnTo>
                  <a:lnTo>
                    <a:pt x="5984" y="26703"/>
                  </a:lnTo>
                  <a:lnTo>
                    <a:pt x="116512" y="26703"/>
                  </a:lnTo>
                  <a:lnTo>
                    <a:pt x="122483" y="20726"/>
                  </a:lnTo>
                  <a:lnTo>
                    <a:pt x="122483" y="5952"/>
                  </a:lnTo>
                  <a:lnTo>
                    <a:pt x="116512" y="0"/>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72" name="bk object 133"/>
            <p:cNvSpPr/>
            <p:nvPr/>
          </p:nvSpPr>
          <p:spPr>
            <a:xfrm>
              <a:off x="15098345" y="1715537"/>
              <a:ext cx="122555" cy="26670"/>
            </a:xfrm>
            <a:custGeom>
              <a:avLst/>
              <a:gdLst/>
              <a:ahLst/>
              <a:cxnLst/>
              <a:rect l="l" t="t" r="r" b="b"/>
              <a:pathLst>
                <a:path w="122555" h="26669">
                  <a:moveTo>
                    <a:pt x="116512" y="0"/>
                  </a:moveTo>
                  <a:lnTo>
                    <a:pt x="5984" y="0"/>
                  </a:lnTo>
                  <a:lnTo>
                    <a:pt x="0" y="5952"/>
                  </a:lnTo>
                  <a:lnTo>
                    <a:pt x="0" y="20726"/>
                  </a:lnTo>
                  <a:lnTo>
                    <a:pt x="5984" y="26678"/>
                  </a:lnTo>
                  <a:lnTo>
                    <a:pt x="116512" y="26678"/>
                  </a:lnTo>
                  <a:lnTo>
                    <a:pt x="122483" y="20726"/>
                  </a:lnTo>
                  <a:lnTo>
                    <a:pt x="122483" y="5952"/>
                  </a:lnTo>
                  <a:lnTo>
                    <a:pt x="116512" y="0"/>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73" name="bk object 134"/>
            <p:cNvSpPr/>
            <p:nvPr/>
          </p:nvSpPr>
          <p:spPr>
            <a:xfrm>
              <a:off x="15098345" y="1760978"/>
              <a:ext cx="122555" cy="27305"/>
            </a:xfrm>
            <a:custGeom>
              <a:avLst/>
              <a:gdLst/>
              <a:ahLst/>
              <a:cxnLst/>
              <a:rect l="l" t="t" r="r" b="b"/>
              <a:pathLst>
                <a:path w="122555" h="27305">
                  <a:moveTo>
                    <a:pt x="116512" y="0"/>
                  </a:moveTo>
                  <a:lnTo>
                    <a:pt x="5984" y="0"/>
                  </a:lnTo>
                  <a:lnTo>
                    <a:pt x="0" y="5977"/>
                  </a:lnTo>
                  <a:lnTo>
                    <a:pt x="0" y="20751"/>
                  </a:lnTo>
                  <a:lnTo>
                    <a:pt x="5984" y="26754"/>
                  </a:lnTo>
                  <a:lnTo>
                    <a:pt x="116512" y="26754"/>
                  </a:lnTo>
                  <a:lnTo>
                    <a:pt x="122483" y="20751"/>
                  </a:lnTo>
                  <a:lnTo>
                    <a:pt x="122483" y="5977"/>
                  </a:lnTo>
                  <a:lnTo>
                    <a:pt x="116512" y="0"/>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74" name="bk object 135"/>
            <p:cNvSpPr/>
            <p:nvPr/>
          </p:nvSpPr>
          <p:spPr>
            <a:xfrm>
              <a:off x="15236604" y="1672698"/>
              <a:ext cx="122555" cy="27305"/>
            </a:xfrm>
            <a:custGeom>
              <a:avLst/>
              <a:gdLst/>
              <a:ahLst/>
              <a:cxnLst/>
              <a:rect l="l" t="t" r="r" b="b"/>
              <a:pathLst>
                <a:path w="122555" h="27305">
                  <a:moveTo>
                    <a:pt x="116506" y="0"/>
                  </a:moveTo>
                  <a:lnTo>
                    <a:pt x="5984" y="0"/>
                  </a:lnTo>
                  <a:lnTo>
                    <a:pt x="0" y="5952"/>
                  </a:lnTo>
                  <a:lnTo>
                    <a:pt x="0" y="20726"/>
                  </a:lnTo>
                  <a:lnTo>
                    <a:pt x="5984" y="26703"/>
                  </a:lnTo>
                  <a:lnTo>
                    <a:pt x="116506" y="26703"/>
                  </a:lnTo>
                  <a:lnTo>
                    <a:pt x="122483" y="20726"/>
                  </a:lnTo>
                  <a:lnTo>
                    <a:pt x="122483" y="5952"/>
                  </a:lnTo>
                  <a:lnTo>
                    <a:pt x="116506" y="0"/>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75" name="bk object 136"/>
            <p:cNvSpPr/>
            <p:nvPr/>
          </p:nvSpPr>
          <p:spPr>
            <a:xfrm>
              <a:off x="15236604" y="1715537"/>
              <a:ext cx="122555" cy="26670"/>
            </a:xfrm>
            <a:custGeom>
              <a:avLst/>
              <a:gdLst/>
              <a:ahLst/>
              <a:cxnLst/>
              <a:rect l="l" t="t" r="r" b="b"/>
              <a:pathLst>
                <a:path w="122555" h="26669">
                  <a:moveTo>
                    <a:pt x="116506" y="0"/>
                  </a:moveTo>
                  <a:lnTo>
                    <a:pt x="5984" y="0"/>
                  </a:lnTo>
                  <a:lnTo>
                    <a:pt x="0" y="5952"/>
                  </a:lnTo>
                  <a:lnTo>
                    <a:pt x="0" y="20726"/>
                  </a:lnTo>
                  <a:lnTo>
                    <a:pt x="5984" y="26678"/>
                  </a:lnTo>
                  <a:lnTo>
                    <a:pt x="116506" y="26678"/>
                  </a:lnTo>
                  <a:lnTo>
                    <a:pt x="122483" y="20726"/>
                  </a:lnTo>
                  <a:lnTo>
                    <a:pt x="122483" y="5952"/>
                  </a:lnTo>
                  <a:lnTo>
                    <a:pt x="116506" y="0"/>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76" name="bk object 137"/>
            <p:cNvSpPr/>
            <p:nvPr/>
          </p:nvSpPr>
          <p:spPr>
            <a:xfrm>
              <a:off x="15236604" y="1760978"/>
              <a:ext cx="122555" cy="27305"/>
            </a:xfrm>
            <a:custGeom>
              <a:avLst/>
              <a:gdLst/>
              <a:ahLst/>
              <a:cxnLst/>
              <a:rect l="l" t="t" r="r" b="b"/>
              <a:pathLst>
                <a:path w="122555" h="27305">
                  <a:moveTo>
                    <a:pt x="116506" y="0"/>
                  </a:moveTo>
                  <a:lnTo>
                    <a:pt x="5984" y="0"/>
                  </a:lnTo>
                  <a:lnTo>
                    <a:pt x="0" y="5977"/>
                  </a:lnTo>
                  <a:lnTo>
                    <a:pt x="0" y="20751"/>
                  </a:lnTo>
                  <a:lnTo>
                    <a:pt x="5984" y="26754"/>
                  </a:lnTo>
                  <a:lnTo>
                    <a:pt x="116506" y="26754"/>
                  </a:lnTo>
                  <a:lnTo>
                    <a:pt x="122483" y="20751"/>
                  </a:lnTo>
                  <a:lnTo>
                    <a:pt x="122483" y="5977"/>
                  </a:lnTo>
                  <a:lnTo>
                    <a:pt x="116506" y="0"/>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77" name="bk object 138"/>
            <p:cNvSpPr/>
            <p:nvPr/>
          </p:nvSpPr>
          <p:spPr>
            <a:xfrm>
              <a:off x="15371613" y="1672698"/>
              <a:ext cx="122555" cy="27305"/>
            </a:xfrm>
            <a:custGeom>
              <a:avLst/>
              <a:gdLst/>
              <a:ahLst/>
              <a:cxnLst/>
              <a:rect l="l" t="t" r="r" b="b"/>
              <a:pathLst>
                <a:path w="122555" h="27305">
                  <a:moveTo>
                    <a:pt x="116455" y="0"/>
                  </a:moveTo>
                  <a:lnTo>
                    <a:pt x="5984" y="0"/>
                  </a:lnTo>
                  <a:lnTo>
                    <a:pt x="0" y="5952"/>
                  </a:lnTo>
                  <a:lnTo>
                    <a:pt x="0" y="20726"/>
                  </a:lnTo>
                  <a:lnTo>
                    <a:pt x="5984" y="26703"/>
                  </a:lnTo>
                  <a:lnTo>
                    <a:pt x="116455" y="26703"/>
                  </a:lnTo>
                  <a:lnTo>
                    <a:pt x="122433" y="20726"/>
                  </a:lnTo>
                  <a:lnTo>
                    <a:pt x="122433" y="5952"/>
                  </a:lnTo>
                  <a:lnTo>
                    <a:pt x="116455" y="0"/>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78" name="bk object 139"/>
            <p:cNvSpPr/>
            <p:nvPr/>
          </p:nvSpPr>
          <p:spPr>
            <a:xfrm>
              <a:off x="15371613" y="1715537"/>
              <a:ext cx="122555" cy="26670"/>
            </a:xfrm>
            <a:custGeom>
              <a:avLst/>
              <a:gdLst/>
              <a:ahLst/>
              <a:cxnLst/>
              <a:rect l="l" t="t" r="r" b="b"/>
              <a:pathLst>
                <a:path w="122555" h="26669">
                  <a:moveTo>
                    <a:pt x="116455" y="0"/>
                  </a:moveTo>
                  <a:lnTo>
                    <a:pt x="5984" y="0"/>
                  </a:lnTo>
                  <a:lnTo>
                    <a:pt x="0" y="5952"/>
                  </a:lnTo>
                  <a:lnTo>
                    <a:pt x="0" y="20726"/>
                  </a:lnTo>
                  <a:lnTo>
                    <a:pt x="5984" y="26678"/>
                  </a:lnTo>
                  <a:lnTo>
                    <a:pt x="116455" y="26678"/>
                  </a:lnTo>
                  <a:lnTo>
                    <a:pt x="122433" y="20726"/>
                  </a:lnTo>
                  <a:lnTo>
                    <a:pt x="122433" y="5952"/>
                  </a:lnTo>
                  <a:lnTo>
                    <a:pt x="116455" y="0"/>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79" name="bk object 140"/>
            <p:cNvSpPr/>
            <p:nvPr/>
          </p:nvSpPr>
          <p:spPr>
            <a:xfrm>
              <a:off x="15371613" y="1760978"/>
              <a:ext cx="122555" cy="27305"/>
            </a:xfrm>
            <a:custGeom>
              <a:avLst/>
              <a:gdLst/>
              <a:ahLst/>
              <a:cxnLst/>
              <a:rect l="l" t="t" r="r" b="b"/>
              <a:pathLst>
                <a:path w="122555" h="27305">
                  <a:moveTo>
                    <a:pt x="116455" y="0"/>
                  </a:moveTo>
                  <a:lnTo>
                    <a:pt x="5984" y="0"/>
                  </a:lnTo>
                  <a:lnTo>
                    <a:pt x="0" y="5977"/>
                  </a:lnTo>
                  <a:lnTo>
                    <a:pt x="0" y="20751"/>
                  </a:lnTo>
                  <a:lnTo>
                    <a:pt x="5984" y="26754"/>
                  </a:lnTo>
                  <a:lnTo>
                    <a:pt x="116455" y="26754"/>
                  </a:lnTo>
                  <a:lnTo>
                    <a:pt x="122433" y="20751"/>
                  </a:lnTo>
                  <a:lnTo>
                    <a:pt x="122433" y="5977"/>
                  </a:lnTo>
                  <a:lnTo>
                    <a:pt x="116455" y="0"/>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80" name="bk object 141"/>
            <p:cNvSpPr/>
            <p:nvPr/>
          </p:nvSpPr>
          <p:spPr>
            <a:xfrm>
              <a:off x="15426259" y="1015613"/>
              <a:ext cx="443230" cy="532130"/>
            </a:xfrm>
            <a:custGeom>
              <a:avLst/>
              <a:gdLst/>
              <a:ahLst/>
              <a:cxnLst/>
              <a:rect l="l" t="t" r="r" b="b"/>
              <a:pathLst>
                <a:path w="443230" h="532130">
                  <a:moveTo>
                    <a:pt x="437403" y="0"/>
                  </a:moveTo>
                  <a:lnTo>
                    <a:pt x="407797" y="30939"/>
                  </a:lnTo>
                  <a:lnTo>
                    <a:pt x="383172" y="60897"/>
                  </a:lnTo>
                  <a:lnTo>
                    <a:pt x="360845" y="92649"/>
                  </a:lnTo>
                  <a:lnTo>
                    <a:pt x="335766" y="137423"/>
                  </a:lnTo>
                  <a:lnTo>
                    <a:pt x="329733" y="149247"/>
                  </a:lnTo>
                  <a:lnTo>
                    <a:pt x="311613" y="183748"/>
                  </a:lnTo>
                  <a:lnTo>
                    <a:pt x="281434" y="238909"/>
                  </a:lnTo>
                  <a:lnTo>
                    <a:pt x="251135" y="293226"/>
                  </a:lnTo>
                  <a:lnTo>
                    <a:pt x="231479" y="326645"/>
                  </a:lnTo>
                  <a:lnTo>
                    <a:pt x="210322" y="359038"/>
                  </a:lnTo>
                  <a:lnTo>
                    <a:pt x="187293" y="389537"/>
                  </a:lnTo>
                  <a:lnTo>
                    <a:pt x="151279" y="427385"/>
                  </a:lnTo>
                  <a:lnTo>
                    <a:pt x="141282" y="436970"/>
                  </a:lnTo>
                  <a:lnTo>
                    <a:pt x="105967" y="471273"/>
                  </a:lnTo>
                  <a:lnTo>
                    <a:pt x="77408" y="497043"/>
                  </a:lnTo>
                  <a:lnTo>
                    <a:pt x="32137" y="516223"/>
                  </a:lnTo>
                  <a:lnTo>
                    <a:pt x="19636" y="518948"/>
                  </a:lnTo>
                  <a:lnTo>
                    <a:pt x="7426" y="521943"/>
                  </a:lnTo>
                  <a:lnTo>
                    <a:pt x="0" y="524140"/>
                  </a:lnTo>
                  <a:lnTo>
                    <a:pt x="2113" y="531768"/>
                  </a:lnTo>
                  <a:lnTo>
                    <a:pt x="6961" y="530321"/>
                  </a:lnTo>
                  <a:lnTo>
                    <a:pt x="19360" y="526999"/>
                  </a:lnTo>
                  <a:lnTo>
                    <a:pt x="56433" y="517166"/>
                  </a:lnTo>
                  <a:lnTo>
                    <a:pt x="89460" y="497826"/>
                  </a:lnTo>
                  <a:lnTo>
                    <a:pt x="117915" y="471921"/>
                  </a:lnTo>
                  <a:lnTo>
                    <a:pt x="135470" y="454100"/>
                  </a:lnTo>
                  <a:lnTo>
                    <a:pt x="145736" y="443781"/>
                  </a:lnTo>
                  <a:lnTo>
                    <a:pt x="173453" y="416394"/>
                  </a:lnTo>
                  <a:lnTo>
                    <a:pt x="204166" y="378628"/>
                  </a:lnTo>
                  <a:lnTo>
                    <a:pt x="219330" y="357849"/>
                  </a:lnTo>
                  <a:lnTo>
                    <a:pt x="247484" y="316372"/>
                  </a:lnTo>
                  <a:lnTo>
                    <a:pt x="274288" y="268389"/>
                  </a:lnTo>
                  <a:lnTo>
                    <a:pt x="308356" y="203399"/>
                  </a:lnTo>
                  <a:lnTo>
                    <a:pt x="316878" y="187196"/>
                  </a:lnTo>
                  <a:lnTo>
                    <a:pt x="343180" y="139237"/>
                  </a:lnTo>
                  <a:lnTo>
                    <a:pt x="371544" y="92962"/>
                  </a:lnTo>
                  <a:lnTo>
                    <a:pt x="403196" y="49287"/>
                  </a:lnTo>
                  <a:lnTo>
                    <a:pt x="439364" y="9125"/>
                  </a:lnTo>
                  <a:lnTo>
                    <a:pt x="442969" y="5571"/>
                  </a:lnTo>
                  <a:lnTo>
                    <a:pt x="437403" y="0"/>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81" name="bk object 142"/>
            <p:cNvSpPr/>
            <p:nvPr/>
          </p:nvSpPr>
          <p:spPr>
            <a:xfrm>
              <a:off x="15165108" y="913982"/>
              <a:ext cx="704215" cy="621030"/>
            </a:xfrm>
            <a:custGeom>
              <a:avLst/>
              <a:gdLst/>
              <a:ahLst/>
              <a:cxnLst/>
              <a:rect l="l" t="t" r="r" b="b"/>
              <a:pathLst>
                <a:path w="704215" h="621030">
                  <a:moveTo>
                    <a:pt x="703764" y="0"/>
                  </a:moveTo>
                  <a:lnTo>
                    <a:pt x="695260" y="545"/>
                  </a:lnTo>
                  <a:lnTo>
                    <a:pt x="692169" y="2062"/>
                  </a:lnTo>
                  <a:lnTo>
                    <a:pt x="687981" y="2348"/>
                  </a:lnTo>
                  <a:lnTo>
                    <a:pt x="687372" y="2658"/>
                  </a:lnTo>
                  <a:lnTo>
                    <a:pt x="686807" y="3014"/>
                  </a:lnTo>
                  <a:lnTo>
                    <a:pt x="675732" y="9305"/>
                  </a:lnTo>
                  <a:lnTo>
                    <a:pt x="667218" y="19067"/>
                  </a:lnTo>
                  <a:lnTo>
                    <a:pt x="658675" y="29944"/>
                  </a:lnTo>
                  <a:lnTo>
                    <a:pt x="650507" y="40139"/>
                  </a:lnTo>
                  <a:lnTo>
                    <a:pt x="625021" y="71159"/>
                  </a:lnTo>
                  <a:lnTo>
                    <a:pt x="591318" y="105440"/>
                  </a:lnTo>
                  <a:lnTo>
                    <a:pt x="582438" y="114763"/>
                  </a:lnTo>
                  <a:lnTo>
                    <a:pt x="574015" y="124357"/>
                  </a:lnTo>
                  <a:lnTo>
                    <a:pt x="565931" y="134137"/>
                  </a:lnTo>
                  <a:lnTo>
                    <a:pt x="558069" y="144016"/>
                  </a:lnTo>
                  <a:lnTo>
                    <a:pt x="549070" y="155496"/>
                  </a:lnTo>
                  <a:lnTo>
                    <a:pt x="531983" y="177095"/>
                  </a:lnTo>
                  <a:lnTo>
                    <a:pt x="507927" y="206643"/>
                  </a:lnTo>
                  <a:lnTo>
                    <a:pt x="467722" y="252308"/>
                  </a:lnTo>
                  <a:lnTo>
                    <a:pt x="459046" y="262362"/>
                  </a:lnTo>
                  <a:lnTo>
                    <a:pt x="450731" y="272405"/>
                  </a:lnTo>
                  <a:lnTo>
                    <a:pt x="442712" y="282422"/>
                  </a:lnTo>
                  <a:lnTo>
                    <a:pt x="434924" y="292400"/>
                  </a:lnTo>
                  <a:lnTo>
                    <a:pt x="412290" y="321952"/>
                  </a:lnTo>
                  <a:lnTo>
                    <a:pt x="404771" y="331626"/>
                  </a:lnTo>
                  <a:lnTo>
                    <a:pt x="372909" y="370824"/>
                  </a:lnTo>
                  <a:lnTo>
                    <a:pt x="348086" y="400027"/>
                  </a:lnTo>
                  <a:lnTo>
                    <a:pt x="322432" y="428448"/>
                  </a:lnTo>
                  <a:lnTo>
                    <a:pt x="295694" y="455739"/>
                  </a:lnTo>
                  <a:lnTo>
                    <a:pt x="267617" y="481550"/>
                  </a:lnTo>
                  <a:lnTo>
                    <a:pt x="237950" y="505530"/>
                  </a:lnTo>
                  <a:lnTo>
                    <a:pt x="204234" y="528031"/>
                  </a:lnTo>
                  <a:lnTo>
                    <a:pt x="169904" y="546204"/>
                  </a:lnTo>
                  <a:lnTo>
                    <a:pt x="124846" y="565299"/>
                  </a:lnTo>
                  <a:lnTo>
                    <a:pt x="51607" y="591454"/>
                  </a:lnTo>
                  <a:lnTo>
                    <a:pt x="40033" y="595749"/>
                  </a:lnTo>
                  <a:lnTo>
                    <a:pt x="28698" y="600273"/>
                  </a:lnTo>
                  <a:lnTo>
                    <a:pt x="17589" y="605135"/>
                  </a:lnTo>
                  <a:lnTo>
                    <a:pt x="6691" y="610445"/>
                  </a:lnTo>
                  <a:lnTo>
                    <a:pt x="0" y="613936"/>
                  </a:lnTo>
                  <a:lnTo>
                    <a:pt x="4017" y="620745"/>
                  </a:lnTo>
                  <a:lnTo>
                    <a:pt x="8503" y="618372"/>
                  </a:lnTo>
                  <a:lnTo>
                    <a:pt x="19856" y="612732"/>
                  </a:lnTo>
                  <a:lnTo>
                    <a:pt x="67107" y="594150"/>
                  </a:lnTo>
                  <a:lnTo>
                    <a:pt x="103259" y="581757"/>
                  </a:lnTo>
                  <a:lnTo>
                    <a:pt x="115214" y="577418"/>
                  </a:lnTo>
                  <a:lnTo>
                    <a:pt x="151343" y="563114"/>
                  </a:lnTo>
                  <a:lnTo>
                    <a:pt x="196833" y="541542"/>
                  </a:lnTo>
                  <a:lnTo>
                    <a:pt x="239630" y="514476"/>
                  </a:lnTo>
                  <a:lnTo>
                    <a:pt x="269726" y="490868"/>
                  </a:lnTo>
                  <a:lnTo>
                    <a:pt x="298260" y="465093"/>
                  </a:lnTo>
                  <a:lnTo>
                    <a:pt x="325357" y="437682"/>
                  </a:lnTo>
                  <a:lnTo>
                    <a:pt x="351142" y="409164"/>
                  </a:lnTo>
                  <a:lnTo>
                    <a:pt x="375740" y="380068"/>
                  </a:lnTo>
                  <a:lnTo>
                    <a:pt x="400882" y="348642"/>
                  </a:lnTo>
                  <a:lnTo>
                    <a:pt x="439519" y="298465"/>
                  </a:lnTo>
                  <a:lnTo>
                    <a:pt x="446930" y="288984"/>
                  </a:lnTo>
                  <a:lnTo>
                    <a:pt x="472431" y="258108"/>
                  </a:lnTo>
                  <a:lnTo>
                    <a:pt x="514255" y="210294"/>
                  </a:lnTo>
                  <a:lnTo>
                    <a:pt x="522096" y="201241"/>
                  </a:lnTo>
                  <a:lnTo>
                    <a:pt x="529778" y="192205"/>
                  </a:lnTo>
                  <a:lnTo>
                    <a:pt x="537305" y="183121"/>
                  </a:lnTo>
                  <a:lnTo>
                    <a:pt x="553989" y="162431"/>
                  </a:lnTo>
                  <a:lnTo>
                    <a:pt x="562142" y="152414"/>
                  </a:lnTo>
                  <a:lnTo>
                    <a:pt x="594891" y="114423"/>
                  </a:lnTo>
                  <a:lnTo>
                    <a:pt x="622386" y="86320"/>
                  </a:lnTo>
                  <a:lnTo>
                    <a:pt x="631072" y="76552"/>
                  </a:lnTo>
                  <a:lnTo>
                    <a:pt x="638696" y="67169"/>
                  </a:lnTo>
                  <a:lnTo>
                    <a:pt x="654076" y="47205"/>
                  </a:lnTo>
                  <a:lnTo>
                    <a:pt x="671381" y="25618"/>
                  </a:lnTo>
                  <a:lnTo>
                    <a:pt x="680035" y="15965"/>
                  </a:lnTo>
                  <a:lnTo>
                    <a:pt x="689009" y="10560"/>
                  </a:lnTo>
                  <a:lnTo>
                    <a:pt x="690151" y="10286"/>
                  </a:lnTo>
                  <a:lnTo>
                    <a:pt x="690462" y="10077"/>
                  </a:lnTo>
                  <a:lnTo>
                    <a:pt x="690773" y="9899"/>
                  </a:lnTo>
                  <a:lnTo>
                    <a:pt x="693401" y="9353"/>
                  </a:lnTo>
                  <a:lnTo>
                    <a:pt x="695977" y="8402"/>
                  </a:lnTo>
                  <a:lnTo>
                    <a:pt x="703713" y="7913"/>
                  </a:lnTo>
                  <a:lnTo>
                    <a:pt x="703764" y="0"/>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82" name="bk object 143"/>
            <p:cNvSpPr/>
            <p:nvPr/>
          </p:nvSpPr>
          <p:spPr>
            <a:xfrm>
              <a:off x="13221454" y="1132947"/>
              <a:ext cx="85090" cy="295910"/>
            </a:xfrm>
            <a:custGeom>
              <a:avLst/>
              <a:gdLst/>
              <a:ahLst/>
              <a:cxnLst/>
              <a:rect l="l" t="t" r="r" b="b"/>
              <a:pathLst>
                <a:path w="85090" h="295909">
                  <a:moveTo>
                    <a:pt x="42429" y="0"/>
                  </a:moveTo>
                  <a:lnTo>
                    <a:pt x="25904" y="41254"/>
                  </a:lnTo>
                  <a:lnTo>
                    <a:pt x="17361" y="93610"/>
                  </a:lnTo>
                  <a:lnTo>
                    <a:pt x="12419" y="133767"/>
                  </a:lnTo>
                  <a:lnTo>
                    <a:pt x="8180" y="174624"/>
                  </a:lnTo>
                  <a:lnTo>
                    <a:pt x="4731" y="213183"/>
                  </a:lnTo>
                  <a:lnTo>
                    <a:pt x="1231" y="260149"/>
                  </a:lnTo>
                  <a:lnTo>
                    <a:pt x="0" y="288729"/>
                  </a:lnTo>
                  <a:lnTo>
                    <a:pt x="564" y="292131"/>
                  </a:lnTo>
                  <a:lnTo>
                    <a:pt x="1446" y="295399"/>
                  </a:lnTo>
                  <a:lnTo>
                    <a:pt x="11927" y="288231"/>
                  </a:lnTo>
                  <a:lnTo>
                    <a:pt x="23730" y="283248"/>
                  </a:lnTo>
                  <a:lnTo>
                    <a:pt x="36583" y="280719"/>
                  </a:lnTo>
                  <a:lnTo>
                    <a:pt x="42429" y="280454"/>
                  </a:lnTo>
                  <a:lnTo>
                    <a:pt x="84734" y="280454"/>
                  </a:lnTo>
                  <a:lnTo>
                    <a:pt x="84717" y="279836"/>
                  </a:lnTo>
                  <a:lnTo>
                    <a:pt x="81520" y="230663"/>
                  </a:lnTo>
                  <a:lnTo>
                    <a:pt x="76663" y="174624"/>
                  </a:lnTo>
                  <a:lnTo>
                    <a:pt x="72420" y="133767"/>
                  </a:lnTo>
                  <a:lnTo>
                    <a:pt x="67474" y="93610"/>
                  </a:lnTo>
                  <a:lnTo>
                    <a:pt x="58932" y="41254"/>
                  </a:lnTo>
                  <a:lnTo>
                    <a:pt x="45905" y="1900"/>
                  </a:lnTo>
                  <a:lnTo>
                    <a:pt x="42429" y="0"/>
                  </a:lnTo>
                  <a:close/>
                </a:path>
                <a:path w="85090" h="295909">
                  <a:moveTo>
                    <a:pt x="84734" y="280454"/>
                  </a:moveTo>
                  <a:lnTo>
                    <a:pt x="42429" y="280454"/>
                  </a:lnTo>
                  <a:lnTo>
                    <a:pt x="55718" y="281834"/>
                  </a:lnTo>
                  <a:lnTo>
                    <a:pt x="68013" y="285791"/>
                  </a:lnTo>
                  <a:lnTo>
                    <a:pt x="79053" y="292055"/>
                  </a:lnTo>
                  <a:lnTo>
                    <a:pt x="84236" y="292131"/>
                  </a:lnTo>
                  <a:lnTo>
                    <a:pt x="84858" y="288729"/>
                  </a:lnTo>
                  <a:lnTo>
                    <a:pt x="84809" y="283248"/>
                  </a:lnTo>
                  <a:lnTo>
                    <a:pt x="84734" y="280454"/>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83" name="bk object 144"/>
            <p:cNvSpPr/>
            <p:nvPr/>
          </p:nvSpPr>
          <p:spPr>
            <a:xfrm>
              <a:off x="13288523" y="1462092"/>
              <a:ext cx="268605" cy="193675"/>
            </a:xfrm>
            <a:custGeom>
              <a:avLst/>
              <a:gdLst/>
              <a:ahLst/>
              <a:cxnLst/>
              <a:rect l="l" t="t" r="r" b="b"/>
              <a:pathLst>
                <a:path w="268605" h="193675">
                  <a:moveTo>
                    <a:pt x="37219" y="0"/>
                  </a:moveTo>
                  <a:lnTo>
                    <a:pt x="38355" y="4740"/>
                  </a:lnTo>
                  <a:lnTo>
                    <a:pt x="39072" y="9791"/>
                  </a:lnTo>
                  <a:lnTo>
                    <a:pt x="39072" y="15001"/>
                  </a:lnTo>
                  <a:lnTo>
                    <a:pt x="26438" y="53083"/>
                  </a:lnTo>
                  <a:lnTo>
                    <a:pt x="0" y="73715"/>
                  </a:lnTo>
                  <a:lnTo>
                    <a:pt x="1288" y="74774"/>
                  </a:lnTo>
                  <a:lnTo>
                    <a:pt x="2424" y="75879"/>
                  </a:lnTo>
                  <a:lnTo>
                    <a:pt x="3864" y="76703"/>
                  </a:lnTo>
                  <a:lnTo>
                    <a:pt x="8379" y="79353"/>
                  </a:lnTo>
                  <a:lnTo>
                    <a:pt x="67379" y="110732"/>
                  </a:lnTo>
                  <a:lnTo>
                    <a:pt x="101930" y="128212"/>
                  </a:lnTo>
                  <a:lnTo>
                    <a:pt x="138853" y="146238"/>
                  </a:lnTo>
                  <a:lnTo>
                    <a:pt x="175555" y="163297"/>
                  </a:lnTo>
                  <a:lnTo>
                    <a:pt x="224524" y="183760"/>
                  </a:lnTo>
                  <a:lnTo>
                    <a:pt x="258418" y="193532"/>
                  </a:lnTo>
                  <a:lnTo>
                    <a:pt x="264855" y="193531"/>
                  </a:lnTo>
                  <a:lnTo>
                    <a:pt x="268321" y="191585"/>
                  </a:lnTo>
                  <a:lnTo>
                    <a:pt x="268538" y="187628"/>
                  </a:lnTo>
                  <a:lnTo>
                    <a:pt x="265702" y="181858"/>
                  </a:lnTo>
                  <a:lnTo>
                    <a:pt x="230070" y="144800"/>
                  </a:lnTo>
                  <a:lnTo>
                    <a:pt x="186592" y="108147"/>
                  </a:lnTo>
                  <a:lnTo>
                    <a:pt x="154316" y="82608"/>
                  </a:lnTo>
                  <a:lnTo>
                    <a:pt x="107213" y="46799"/>
                  </a:lnTo>
                  <a:lnTo>
                    <a:pt x="69182" y="18974"/>
                  </a:lnTo>
                  <a:lnTo>
                    <a:pt x="41090" y="1028"/>
                  </a:lnTo>
                  <a:lnTo>
                    <a:pt x="37219" y="0"/>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84" name="bk object 145"/>
            <p:cNvSpPr/>
            <p:nvPr/>
          </p:nvSpPr>
          <p:spPr>
            <a:xfrm>
              <a:off x="12964821" y="1460753"/>
              <a:ext cx="271145" cy="194945"/>
            </a:xfrm>
            <a:custGeom>
              <a:avLst/>
              <a:gdLst/>
              <a:ahLst/>
              <a:cxnLst/>
              <a:rect l="l" t="t" r="r" b="b"/>
              <a:pathLst>
                <a:path w="271144" h="194944">
                  <a:moveTo>
                    <a:pt x="237513" y="0"/>
                  </a:moveTo>
                  <a:lnTo>
                    <a:pt x="199254" y="20329"/>
                  </a:lnTo>
                  <a:lnTo>
                    <a:pt x="161264" y="48138"/>
                  </a:lnTo>
                  <a:lnTo>
                    <a:pt x="130359" y="71470"/>
                  </a:lnTo>
                  <a:lnTo>
                    <a:pt x="97920" y="96689"/>
                  </a:lnTo>
                  <a:lnTo>
                    <a:pt x="66448" y="122132"/>
                  </a:lnTo>
                  <a:lnTo>
                    <a:pt x="26520" y="157085"/>
                  </a:lnTo>
                  <a:lnTo>
                    <a:pt x="0" y="188967"/>
                  </a:lnTo>
                  <a:lnTo>
                    <a:pt x="223" y="192924"/>
                  </a:lnTo>
                  <a:lnTo>
                    <a:pt x="3681" y="194870"/>
                  </a:lnTo>
                  <a:lnTo>
                    <a:pt x="10117" y="194870"/>
                  </a:lnTo>
                  <a:lnTo>
                    <a:pt x="59064" y="179214"/>
                  </a:lnTo>
                  <a:lnTo>
                    <a:pt x="111108" y="156322"/>
                  </a:lnTo>
                  <a:lnTo>
                    <a:pt x="166573" y="129551"/>
                  </a:lnTo>
                  <a:lnTo>
                    <a:pt x="201129" y="112071"/>
                  </a:lnTo>
                  <a:lnTo>
                    <a:pt x="252775" y="84803"/>
                  </a:lnTo>
                  <a:lnTo>
                    <a:pt x="268799" y="75054"/>
                  </a:lnTo>
                  <a:lnTo>
                    <a:pt x="270759" y="73327"/>
                  </a:lnTo>
                  <a:lnTo>
                    <a:pt x="242794" y="46199"/>
                  </a:lnTo>
                  <a:lnTo>
                    <a:pt x="235342" y="10718"/>
                  </a:lnTo>
                  <a:lnTo>
                    <a:pt x="236174" y="5254"/>
                  </a:lnTo>
                  <a:lnTo>
                    <a:pt x="237513" y="0"/>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85" name="bk object 146"/>
            <p:cNvSpPr/>
            <p:nvPr/>
          </p:nvSpPr>
          <p:spPr>
            <a:xfrm>
              <a:off x="13226428" y="1437069"/>
              <a:ext cx="75565" cy="76200"/>
            </a:xfrm>
            <a:custGeom>
              <a:avLst/>
              <a:gdLst/>
              <a:ahLst/>
              <a:cxnLst/>
              <a:rect l="l" t="t" r="r" b="b"/>
              <a:pathLst>
                <a:path w="75565" h="76200">
                  <a:moveTo>
                    <a:pt x="40685" y="0"/>
                  </a:moveTo>
                  <a:lnTo>
                    <a:pt x="25474" y="2389"/>
                  </a:lnTo>
                  <a:lnTo>
                    <a:pt x="13168" y="9132"/>
                  </a:lnTo>
                  <a:lnTo>
                    <a:pt x="4449" y="19316"/>
                  </a:lnTo>
                  <a:lnTo>
                    <a:pt x="0" y="32026"/>
                  </a:lnTo>
                  <a:lnTo>
                    <a:pt x="2069" y="48029"/>
                  </a:lnTo>
                  <a:lnTo>
                    <a:pt x="8283" y="60823"/>
                  </a:lnTo>
                  <a:lnTo>
                    <a:pt x="17800" y="69939"/>
                  </a:lnTo>
                  <a:lnTo>
                    <a:pt x="29780" y="74905"/>
                  </a:lnTo>
                  <a:lnTo>
                    <a:pt x="40753" y="75698"/>
                  </a:lnTo>
                  <a:lnTo>
                    <a:pt x="43901" y="75127"/>
                  </a:lnTo>
                  <a:lnTo>
                    <a:pt x="74236" y="46859"/>
                  </a:lnTo>
                  <a:lnTo>
                    <a:pt x="75345" y="37756"/>
                  </a:lnTo>
                  <a:lnTo>
                    <a:pt x="72660" y="23706"/>
                  </a:lnTo>
                  <a:lnTo>
                    <a:pt x="65296" y="12042"/>
                  </a:lnTo>
                  <a:lnTo>
                    <a:pt x="54292" y="3796"/>
                  </a:lnTo>
                  <a:lnTo>
                    <a:pt x="40685" y="0"/>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86" name="bk object 147"/>
            <p:cNvSpPr/>
            <p:nvPr/>
          </p:nvSpPr>
          <p:spPr>
            <a:xfrm>
              <a:off x="13904033" y="1124899"/>
              <a:ext cx="85090" cy="295910"/>
            </a:xfrm>
            <a:custGeom>
              <a:avLst/>
              <a:gdLst/>
              <a:ahLst/>
              <a:cxnLst/>
              <a:rect l="l" t="t" r="r" b="b"/>
              <a:pathLst>
                <a:path w="85090" h="295909">
                  <a:moveTo>
                    <a:pt x="42422" y="0"/>
                  </a:moveTo>
                  <a:lnTo>
                    <a:pt x="25902" y="41259"/>
                  </a:lnTo>
                  <a:lnTo>
                    <a:pt x="17360" y="93623"/>
                  </a:lnTo>
                  <a:lnTo>
                    <a:pt x="12418" y="133786"/>
                  </a:lnTo>
                  <a:lnTo>
                    <a:pt x="8179" y="174650"/>
                  </a:lnTo>
                  <a:lnTo>
                    <a:pt x="4731" y="213217"/>
                  </a:lnTo>
                  <a:lnTo>
                    <a:pt x="1231" y="260194"/>
                  </a:lnTo>
                  <a:lnTo>
                    <a:pt x="0" y="288736"/>
                  </a:lnTo>
                  <a:lnTo>
                    <a:pt x="564" y="292188"/>
                  </a:lnTo>
                  <a:lnTo>
                    <a:pt x="1446" y="295462"/>
                  </a:lnTo>
                  <a:lnTo>
                    <a:pt x="11899" y="288289"/>
                  </a:lnTo>
                  <a:lnTo>
                    <a:pt x="23706" y="283292"/>
                  </a:lnTo>
                  <a:lnTo>
                    <a:pt x="36570" y="280753"/>
                  </a:lnTo>
                  <a:lnTo>
                    <a:pt x="42422" y="280486"/>
                  </a:lnTo>
                  <a:lnTo>
                    <a:pt x="84733" y="280486"/>
                  </a:lnTo>
                  <a:lnTo>
                    <a:pt x="84717" y="279889"/>
                  </a:lnTo>
                  <a:lnTo>
                    <a:pt x="81512" y="230700"/>
                  </a:lnTo>
                  <a:lnTo>
                    <a:pt x="76648" y="174650"/>
                  </a:lnTo>
                  <a:lnTo>
                    <a:pt x="72400" y="133786"/>
                  </a:lnTo>
                  <a:lnTo>
                    <a:pt x="67451" y="93623"/>
                  </a:lnTo>
                  <a:lnTo>
                    <a:pt x="58908" y="41259"/>
                  </a:lnTo>
                  <a:lnTo>
                    <a:pt x="45892" y="1900"/>
                  </a:lnTo>
                  <a:lnTo>
                    <a:pt x="42422" y="0"/>
                  </a:lnTo>
                  <a:close/>
                </a:path>
                <a:path w="85090" h="295909">
                  <a:moveTo>
                    <a:pt x="84733" y="280486"/>
                  </a:moveTo>
                  <a:lnTo>
                    <a:pt x="42422" y="280486"/>
                  </a:lnTo>
                  <a:lnTo>
                    <a:pt x="55690" y="281871"/>
                  </a:lnTo>
                  <a:lnTo>
                    <a:pt x="67990" y="285840"/>
                  </a:lnTo>
                  <a:lnTo>
                    <a:pt x="79039" y="292112"/>
                  </a:lnTo>
                  <a:lnTo>
                    <a:pt x="84236" y="292188"/>
                  </a:lnTo>
                  <a:lnTo>
                    <a:pt x="84858" y="288736"/>
                  </a:lnTo>
                  <a:lnTo>
                    <a:pt x="84809" y="283292"/>
                  </a:lnTo>
                  <a:lnTo>
                    <a:pt x="84733" y="280486"/>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87" name="bk object 148"/>
            <p:cNvSpPr/>
            <p:nvPr/>
          </p:nvSpPr>
          <p:spPr>
            <a:xfrm>
              <a:off x="13971096" y="1454072"/>
              <a:ext cx="268605" cy="193675"/>
            </a:xfrm>
            <a:custGeom>
              <a:avLst/>
              <a:gdLst/>
              <a:ahLst/>
              <a:cxnLst/>
              <a:rect l="l" t="t" r="r" b="b"/>
              <a:pathLst>
                <a:path w="268605" h="193675">
                  <a:moveTo>
                    <a:pt x="37219" y="0"/>
                  </a:moveTo>
                  <a:lnTo>
                    <a:pt x="38355" y="4772"/>
                  </a:lnTo>
                  <a:lnTo>
                    <a:pt x="39078" y="9823"/>
                  </a:lnTo>
                  <a:lnTo>
                    <a:pt x="39078" y="15033"/>
                  </a:lnTo>
                  <a:lnTo>
                    <a:pt x="26442" y="53103"/>
                  </a:lnTo>
                  <a:lnTo>
                    <a:pt x="0" y="73746"/>
                  </a:lnTo>
                  <a:lnTo>
                    <a:pt x="1237" y="74806"/>
                  </a:lnTo>
                  <a:lnTo>
                    <a:pt x="37765" y="95340"/>
                  </a:lnTo>
                  <a:lnTo>
                    <a:pt x="101909" y="128239"/>
                  </a:lnTo>
                  <a:lnTo>
                    <a:pt x="138829" y="146265"/>
                  </a:lnTo>
                  <a:lnTo>
                    <a:pt x="175526" y="163324"/>
                  </a:lnTo>
                  <a:lnTo>
                    <a:pt x="224487" y="183788"/>
                  </a:lnTo>
                  <a:lnTo>
                    <a:pt x="258372" y="193562"/>
                  </a:lnTo>
                  <a:lnTo>
                    <a:pt x="264806" y="193562"/>
                  </a:lnTo>
                  <a:lnTo>
                    <a:pt x="268270" y="191617"/>
                  </a:lnTo>
                  <a:lnTo>
                    <a:pt x="268495" y="187660"/>
                  </a:lnTo>
                  <a:lnTo>
                    <a:pt x="265665" y="181889"/>
                  </a:lnTo>
                  <a:lnTo>
                    <a:pt x="230054" y="144832"/>
                  </a:lnTo>
                  <a:lnTo>
                    <a:pt x="186587" y="108179"/>
                  </a:lnTo>
                  <a:lnTo>
                    <a:pt x="154315" y="82640"/>
                  </a:lnTo>
                  <a:lnTo>
                    <a:pt x="122325" y="58157"/>
                  </a:lnTo>
                  <a:lnTo>
                    <a:pt x="69188" y="19005"/>
                  </a:lnTo>
                  <a:lnTo>
                    <a:pt x="41096" y="1034"/>
                  </a:lnTo>
                  <a:lnTo>
                    <a:pt x="37219" y="0"/>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88" name="bk object 149"/>
            <p:cNvSpPr/>
            <p:nvPr/>
          </p:nvSpPr>
          <p:spPr>
            <a:xfrm>
              <a:off x="13647348" y="1452759"/>
              <a:ext cx="271145" cy="194945"/>
            </a:xfrm>
            <a:custGeom>
              <a:avLst/>
              <a:gdLst/>
              <a:ahLst/>
              <a:cxnLst/>
              <a:rect l="l" t="t" r="r" b="b"/>
              <a:pathLst>
                <a:path w="271144" h="194944">
                  <a:moveTo>
                    <a:pt x="237557" y="0"/>
                  </a:moveTo>
                  <a:lnTo>
                    <a:pt x="199296" y="20326"/>
                  </a:lnTo>
                  <a:lnTo>
                    <a:pt x="146180" y="59468"/>
                  </a:lnTo>
                  <a:lnTo>
                    <a:pt x="114194" y="83951"/>
                  </a:lnTo>
                  <a:lnTo>
                    <a:pt x="81926" y="109490"/>
                  </a:lnTo>
                  <a:lnTo>
                    <a:pt x="51873" y="134424"/>
                  </a:lnTo>
                  <a:lnTo>
                    <a:pt x="16416" y="167054"/>
                  </a:lnTo>
                  <a:lnTo>
                    <a:pt x="0" y="188973"/>
                  </a:lnTo>
                  <a:lnTo>
                    <a:pt x="217" y="192930"/>
                  </a:lnTo>
                  <a:lnTo>
                    <a:pt x="3681" y="194875"/>
                  </a:lnTo>
                  <a:lnTo>
                    <a:pt x="10118" y="194875"/>
                  </a:lnTo>
                  <a:lnTo>
                    <a:pt x="59081" y="179216"/>
                  </a:lnTo>
                  <a:lnTo>
                    <a:pt x="111127" y="156324"/>
                  </a:lnTo>
                  <a:lnTo>
                    <a:pt x="166591" y="129553"/>
                  </a:lnTo>
                  <a:lnTo>
                    <a:pt x="201150" y="112073"/>
                  </a:lnTo>
                  <a:lnTo>
                    <a:pt x="252806" y="84808"/>
                  </a:lnTo>
                  <a:lnTo>
                    <a:pt x="270810" y="73327"/>
                  </a:lnTo>
                  <a:lnTo>
                    <a:pt x="259634" y="66246"/>
                  </a:lnTo>
                  <a:lnTo>
                    <a:pt x="250202" y="57094"/>
                  </a:lnTo>
                  <a:lnTo>
                    <a:pt x="242828" y="46183"/>
                  </a:lnTo>
                  <a:lnTo>
                    <a:pt x="237828" y="33823"/>
                  </a:lnTo>
                  <a:lnTo>
                    <a:pt x="235515" y="20317"/>
                  </a:lnTo>
                  <a:lnTo>
                    <a:pt x="235393" y="10699"/>
                  </a:lnTo>
                  <a:lnTo>
                    <a:pt x="236218" y="5260"/>
                  </a:lnTo>
                  <a:lnTo>
                    <a:pt x="237557" y="0"/>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89" name="bk object 150"/>
            <p:cNvSpPr/>
            <p:nvPr/>
          </p:nvSpPr>
          <p:spPr>
            <a:xfrm>
              <a:off x="13908961" y="1429055"/>
              <a:ext cx="75565" cy="76200"/>
            </a:xfrm>
            <a:custGeom>
              <a:avLst/>
              <a:gdLst/>
              <a:ahLst/>
              <a:cxnLst/>
              <a:rect l="l" t="t" r="r" b="b"/>
              <a:pathLst>
                <a:path w="75565" h="76200">
                  <a:moveTo>
                    <a:pt x="40749" y="0"/>
                  </a:moveTo>
                  <a:lnTo>
                    <a:pt x="25536" y="2382"/>
                  </a:lnTo>
                  <a:lnTo>
                    <a:pt x="13217" y="9110"/>
                  </a:lnTo>
                  <a:lnTo>
                    <a:pt x="4476" y="19275"/>
                  </a:lnTo>
                  <a:lnTo>
                    <a:pt x="0" y="31971"/>
                  </a:lnTo>
                  <a:lnTo>
                    <a:pt x="2062" y="47991"/>
                  </a:lnTo>
                  <a:lnTo>
                    <a:pt x="8270" y="60791"/>
                  </a:lnTo>
                  <a:lnTo>
                    <a:pt x="17779" y="69911"/>
                  </a:lnTo>
                  <a:lnTo>
                    <a:pt x="29743" y="74889"/>
                  </a:lnTo>
                  <a:lnTo>
                    <a:pt x="40747" y="75696"/>
                  </a:lnTo>
                  <a:lnTo>
                    <a:pt x="43888" y="75151"/>
                  </a:lnTo>
                  <a:lnTo>
                    <a:pt x="74280" y="46885"/>
                  </a:lnTo>
                  <a:lnTo>
                    <a:pt x="75390" y="37779"/>
                  </a:lnTo>
                  <a:lnTo>
                    <a:pt x="72707" y="23721"/>
                  </a:lnTo>
                  <a:lnTo>
                    <a:pt x="65348" y="12052"/>
                  </a:lnTo>
                  <a:lnTo>
                    <a:pt x="54350" y="3802"/>
                  </a:lnTo>
                  <a:lnTo>
                    <a:pt x="40749" y="0"/>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90" name="bk object 151"/>
            <p:cNvSpPr/>
            <p:nvPr/>
          </p:nvSpPr>
          <p:spPr>
            <a:xfrm>
              <a:off x="14579539" y="1124899"/>
              <a:ext cx="85090" cy="295910"/>
            </a:xfrm>
            <a:custGeom>
              <a:avLst/>
              <a:gdLst/>
              <a:ahLst/>
              <a:cxnLst/>
              <a:rect l="l" t="t" r="r" b="b"/>
              <a:pathLst>
                <a:path w="85090" h="295909">
                  <a:moveTo>
                    <a:pt x="42435" y="0"/>
                  </a:moveTo>
                  <a:lnTo>
                    <a:pt x="25910" y="41259"/>
                  </a:lnTo>
                  <a:lnTo>
                    <a:pt x="17365" y="93623"/>
                  </a:lnTo>
                  <a:lnTo>
                    <a:pt x="12422" y="133786"/>
                  </a:lnTo>
                  <a:lnTo>
                    <a:pt x="8182" y="174650"/>
                  </a:lnTo>
                  <a:lnTo>
                    <a:pt x="4733" y="213217"/>
                  </a:lnTo>
                  <a:lnTo>
                    <a:pt x="1232" y="260194"/>
                  </a:lnTo>
                  <a:lnTo>
                    <a:pt x="0" y="288736"/>
                  </a:lnTo>
                  <a:lnTo>
                    <a:pt x="571" y="292188"/>
                  </a:lnTo>
                  <a:lnTo>
                    <a:pt x="1453" y="295462"/>
                  </a:lnTo>
                  <a:lnTo>
                    <a:pt x="11905" y="288290"/>
                  </a:lnTo>
                  <a:lnTo>
                    <a:pt x="23713" y="283293"/>
                  </a:lnTo>
                  <a:lnTo>
                    <a:pt x="36577" y="280753"/>
                  </a:lnTo>
                  <a:lnTo>
                    <a:pt x="42435" y="280486"/>
                  </a:lnTo>
                  <a:lnTo>
                    <a:pt x="84733" y="280486"/>
                  </a:lnTo>
                  <a:lnTo>
                    <a:pt x="84717" y="279889"/>
                  </a:lnTo>
                  <a:lnTo>
                    <a:pt x="81521" y="230700"/>
                  </a:lnTo>
                  <a:lnTo>
                    <a:pt x="76666" y="174650"/>
                  </a:lnTo>
                  <a:lnTo>
                    <a:pt x="72423" y="133786"/>
                  </a:lnTo>
                  <a:lnTo>
                    <a:pt x="67479" y="93623"/>
                  </a:lnTo>
                  <a:lnTo>
                    <a:pt x="58937" y="41259"/>
                  </a:lnTo>
                  <a:lnTo>
                    <a:pt x="45911" y="1900"/>
                  </a:lnTo>
                  <a:lnTo>
                    <a:pt x="42435" y="0"/>
                  </a:lnTo>
                  <a:close/>
                </a:path>
                <a:path w="85090" h="295909">
                  <a:moveTo>
                    <a:pt x="84733" y="280486"/>
                  </a:moveTo>
                  <a:lnTo>
                    <a:pt x="42435" y="280486"/>
                  </a:lnTo>
                  <a:lnTo>
                    <a:pt x="55701" y="281872"/>
                  </a:lnTo>
                  <a:lnTo>
                    <a:pt x="68000" y="285842"/>
                  </a:lnTo>
                  <a:lnTo>
                    <a:pt x="79050" y="292115"/>
                  </a:lnTo>
                  <a:lnTo>
                    <a:pt x="84236" y="292188"/>
                  </a:lnTo>
                  <a:lnTo>
                    <a:pt x="84858" y="288736"/>
                  </a:lnTo>
                  <a:lnTo>
                    <a:pt x="84809" y="283293"/>
                  </a:lnTo>
                  <a:lnTo>
                    <a:pt x="84733" y="280486"/>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91" name="bk object 152"/>
            <p:cNvSpPr/>
            <p:nvPr/>
          </p:nvSpPr>
          <p:spPr>
            <a:xfrm>
              <a:off x="14646616" y="1454072"/>
              <a:ext cx="268605" cy="193675"/>
            </a:xfrm>
            <a:custGeom>
              <a:avLst/>
              <a:gdLst/>
              <a:ahLst/>
              <a:cxnLst/>
              <a:rect l="l" t="t" r="r" b="b"/>
              <a:pathLst>
                <a:path w="268605" h="193675">
                  <a:moveTo>
                    <a:pt x="37219" y="0"/>
                  </a:moveTo>
                  <a:lnTo>
                    <a:pt x="38355" y="4772"/>
                  </a:lnTo>
                  <a:lnTo>
                    <a:pt x="39072" y="9823"/>
                  </a:lnTo>
                  <a:lnTo>
                    <a:pt x="39072" y="15033"/>
                  </a:lnTo>
                  <a:lnTo>
                    <a:pt x="26438" y="53104"/>
                  </a:lnTo>
                  <a:lnTo>
                    <a:pt x="0" y="73746"/>
                  </a:lnTo>
                  <a:lnTo>
                    <a:pt x="1231" y="74806"/>
                  </a:lnTo>
                  <a:lnTo>
                    <a:pt x="37742" y="95340"/>
                  </a:lnTo>
                  <a:lnTo>
                    <a:pt x="101884" y="128239"/>
                  </a:lnTo>
                  <a:lnTo>
                    <a:pt x="138806" y="146265"/>
                  </a:lnTo>
                  <a:lnTo>
                    <a:pt x="175507" y="163324"/>
                  </a:lnTo>
                  <a:lnTo>
                    <a:pt x="224474" y="183788"/>
                  </a:lnTo>
                  <a:lnTo>
                    <a:pt x="258365" y="193562"/>
                  </a:lnTo>
                  <a:lnTo>
                    <a:pt x="264800" y="193562"/>
                  </a:lnTo>
                  <a:lnTo>
                    <a:pt x="268264" y="191617"/>
                  </a:lnTo>
                  <a:lnTo>
                    <a:pt x="268489" y="187660"/>
                  </a:lnTo>
                  <a:lnTo>
                    <a:pt x="265661" y="181889"/>
                  </a:lnTo>
                  <a:lnTo>
                    <a:pt x="230051" y="144832"/>
                  </a:lnTo>
                  <a:lnTo>
                    <a:pt x="186583" y="108179"/>
                  </a:lnTo>
                  <a:lnTo>
                    <a:pt x="154311" y="82640"/>
                  </a:lnTo>
                  <a:lnTo>
                    <a:pt x="122320" y="58157"/>
                  </a:lnTo>
                  <a:lnTo>
                    <a:pt x="69182" y="19005"/>
                  </a:lnTo>
                  <a:lnTo>
                    <a:pt x="41083" y="1034"/>
                  </a:lnTo>
                  <a:lnTo>
                    <a:pt x="37219" y="0"/>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92" name="bk object 153"/>
            <p:cNvSpPr/>
            <p:nvPr/>
          </p:nvSpPr>
          <p:spPr>
            <a:xfrm>
              <a:off x="14322868" y="1452759"/>
              <a:ext cx="271145" cy="194945"/>
            </a:xfrm>
            <a:custGeom>
              <a:avLst/>
              <a:gdLst/>
              <a:ahLst/>
              <a:cxnLst/>
              <a:rect l="l" t="t" r="r" b="b"/>
              <a:pathLst>
                <a:path w="271144" h="194944">
                  <a:moveTo>
                    <a:pt x="237557" y="0"/>
                  </a:moveTo>
                  <a:lnTo>
                    <a:pt x="199290" y="20326"/>
                  </a:lnTo>
                  <a:lnTo>
                    <a:pt x="146176" y="59468"/>
                  </a:lnTo>
                  <a:lnTo>
                    <a:pt x="114191" y="83951"/>
                  </a:lnTo>
                  <a:lnTo>
                    <a:pt x="81923" y="109490"/>
                  </a:lnTo>
                  <a:lnTo>
                    <a:pt x="51872" y="134424"/>
                  </a:lnTo>
                  <a:lnTo>
                    <a:pt x="16415" y="167054"/>
                  </a:lnTo>
                  <a:lnTo>
                    <a:pt x="0" y="188973"/>
                  </a:lnTo>
                  <a:lnTo>
                    <a:pt x="217" y="192930"/>
                  </a:lnTo>
                  <a:lnTo>
                    <a:pt x="3673" y="194875"/>
                  </a:lnTo>
                  <a:lnTo>
                    <a:pt x="10104" y="194875"/>
                  </a:lnTo>
                  <a:lnTo>
                    <a:pt x="59055" y="179216"/>
                  </a:lnTo>
                  <a:lnTo>
                    <a:pt x="111101" y="156324"/>
                  </a:lnTo>
                  <a:lnTo>
                    <a:pt x="166571" y="129553"/>
                  </a:lnTo>
                  <a:lnTo>
                    <a:pt x="201134" y="112073"/>
                  </a:lnTo>
                  <a:lnTo>
                    <a:pt x="252799" y="84808"/>
                  </a:lnTo>
                  <a:lnTo>
                    <a:pt x="270803" y="73327"/>
                  </a:lnTo>
                  <a:lnTo>
                    <a:pt x="259647" y="66246"/>
                  </a:lnTo>
                  <a:lnTo>
                    <a:pt x="250218" y="57094"/>
                  </a:lnTo>
                  <a:lnTo>
                    <a:pt x="242838" y="46183"/>
                  </a:lnTo>
                  <a:lnTo>
                    <a:pt x="237828" y="33823"/>
                  </a:lnTo>
                  <a:lnTo>
                    <a:pt x="235509" y="20317"/>
                  </a:lnTo>
                  <a:lnTo>
                    <a:pt x="235386" y="10699"/>
                  </a:lnTo>
                  <a:lnTo>
                    <a:pt x="236161" y="5260"/>
                  </a:lnTo>
                  <a:lnTo>
                    <a:pt x="237557" y="0"/>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93" name="bk object 154"/>
            <p:cNvSpPr/>
            <p:nvPr/>
          </p:nvSpPr>
          <p:spPr>
            <a:xfrm>
              <a:off x="14584480" y="1429054"/>
              <a:ext cx="75565" cy="76200"/>
            </a:xfrm>
            <a:custGeom>
              <a:avLst/>
              <a:gdLst/>
              <a:ahLst/>
              <a:cxnLst/>
              <a:rect l="l" t="t" r="r" b="b"/>
              <a:pathLst>
                <a:path w="75565" h="76200">
                  <a:moveTo>
                    <a:pt x="40739" y="0"/>
                  </a:moveTo>
                  <a:lnTo>
                    <a:pt x="25530" y="2383"/>
                  </a:lnTo>
                  <a:lnTo>
                    <a:pt x="13213" y="9113"/>
                  </a:lnTo>
                  <a:lnTo>
                    <a:pt x="4474" y="19281"/>
                  </a:lnTo>
                  <a:lnTo>
                    <a:pt x="0" y="31980"/>
                  </a:lnTo>
                  <a:lnTo>
                    <a:pt x="2064" y="47997"/>
                  </a:lnTo>
                  <a:lnTo>
                    <a:pt x="8273" y="60796"/>
                  </a:lnTo>
                  <a:lnTo>
                    <a:pt x="17784" y="69915"/>
                  </a:lnTo>
                  <a:lnTo>
                    <a:pt x="29751" y="74891"/>
                  </a:lnTo>
                  <a:lnTo>
                    <a:pt x="40793" y="75697"/>
                  </a:lnTo>
                  <a:lnTo>
                    <a:pt x="43883" y="75151"/>
                  </a:lnTo>
                  <a:lnTo>
                    <a:pt x="74269" y="46886"/>
                  </a:lnTo>
                  <a:lnTo>
                    <a:pt x="75378" y="37780"/>
                  </a:lnTo>
                  <a:lnTo>
                    <a:pt x="72695" y="23720"/>
                  </a:lnTo>
                  <a:lnTo>
                    <a:pt x="65337" y="12050"/>
                  </a:lnTo>
                  <a:lnTo>
                    <a:pt x="54340" y="3800"/>
                  </a:lnTo>
                  <a:lnTo>
                    <a:pt x="40739" y="0"/>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94" name="bk object 155"/>
            <p:cNvSpPr/>
            <p:nvPr/>
          </p:nvSpPr>
          <p:spPr>
            <a:xfrm>
              <a:off x="13315638" y="1885143"/>
              <a:ext cx="79375" cy="67945"/>
            </a:xfrm>
            <a:custGeom>
              <a:avLst/>
              <a:gdLst/>
              <a:ahLst/>
              <a:cxnLst/>
              <a:rect l="l" t="t" r="r" b="b"/>
              <a:pathLst>
                <a:path w="79375" h="67944">
                  <a:moveTo>
                    <a:pt x="6238" y="0"/>
                  </a:moveTo>
                  <a:lnTo>
                    <a:pt x="4074" y="0"/>
                  </a:lnTo>
                  <a:lnTo>
                    <a:pt x="1954" y="380"/>
                  </a:lnTo>
                  <a:lnTo>
                    <a:pt x="0" y="945"/>
                  </a:lnTo>
                  <a:lnTo>
                    <a:pt x="6035" y="67705"/>
                  </a:lnTo>
                  <a:lnTo>
                    <a:pt x="79286" y="67705"/>
                  </a:lnTo>
                  <a:lnTo>
                    <a:pt x="79286" y="23404"/>
                  </a:lnTo>
                  <a:lnTo>
                    <a:pt x="75107" y="10074"/>
                  </a:lnTo>
                  <a:lnTo>
                    <a:pt x="64393" y="1611"/>
                  </a:lnTo>
                  <a:lnTo>
                    <a:pt x="6238" y="0"/>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95" name="bk object 156"/>
            <p:cNvSpPr/>
            <p:nvPr/>
          </p:nvSpPr>
          <p:spPr>
            <a:xfrm>
              <a:off x="14001615" y="1885143"/>
              <a:ext cx="78740" cy="67945"/>
            </a:xfrm>
            <a:custGeom>
              <a:avLst/>
              <a:gdLst/>
              <a:ahLst/>
              <a:cxnLst/>
              <a:rect l="l" t="t" r="r" b="b"/>
              <a:pathLst>
                <a:path w="78740" h="67944">
                  <a:moveTo>
                    <a:pt x="5622" y="0"/>
                  </a:moveTo>
                  <a:lnTo>
                    <a:pt x="3661" y="0"/>
                  </a:lnTo>
                  <a:lnTo>
                    <a:pt x="1808" y="279"/>
                  </a:lnTo>
                  <a:lnTo>
                    <a:pt x="0" y="742"/>
                  </a:lnTo>
                  <a:lnTo>
                    <a:pt x="6079" y="67705"/>
                  </a:lnTo>
                  <a:lnTo>
                    <a:pt x="78620" y="67705"/>
                  </a:lnTo>
                  <a:lnTo>
                    <a:pt x="78620" y="23404"/>
                  </a:lnTo>
                  <a:lnTo>
                    <a:pt x="74449" y="10061"/>
                  </a:lnTo>
                  <a:lnTo>
                    <a:pt x="63742" y="1600"/>
                  </a:lnTo>
                  <a:lnTo>
                    <a:pt x="5622" y="0"/>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96" name="bk object 157"/>
            <p:cNvSpPr/>
            <p:nvPr/>
          </p:nvSpPr>
          <p:spPr>
            <a:xfrm>
              <a:off x="14675584" y="1884544"/>
              <a:ext cx="73660" cy="67945"/>
            </a:xfrm>
            <a:custGeom>
              <a:avLst/>
              <a:gdLst/>
              <a:ahLst/>
              <a:cxnLst/>
              <a:rect l="l" t="t" r="r" b="b"/>
              <a:pathLst>
                <a:path w="73659" h="67944">
                  <a:moveTo>
                    <a:pt x="310" y="0"/>
                  </a:moveTo>
                  <a:lnTo>
                    <a:pt x="0" y="25"/>
                  </a:lnTo>
                  <a:lnTo>
                    <a:pt x="6136" y="67711"/>
                  </a:lnTo>
                  <a:lnTo>
                    <a:pt x="73353" y="67711"/>
                  </a:lnTo>
                  <a:lnTo>
                    <a:pt x="73353" y="23404"/>
                  </a:lnTo>
                  <a:lnTo>
                    <a:pt x="69173" y="10075"/>
                  </a:lnTo>
                  <a:lnTo>
                    <a:pt x="58459" y="1610"/>
                  </a:lnTo>
                  <a:lnTo>
                    <a:pt x="310" y="0"/>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97" name="bk object 158"/>
            <p:cNvSpPr/>
            <p:nvPr/>
          </p:nvSpPr>
          <p:spPr>
            <a:xfrm>
              <a:off x="13127890" y="1531580"/>
              <a:ext cx="3321050" cy="501015"/>
            </a:xfrm>
            <a:custGeom>
              <a:avLst/>
              <a:gdLst/>
              <a:ahLst/>
              <a:cxnLst/>
              <a:rect l="l" t="t" r="r" b="b"/>
              <a:pathLst>
                <a:path w="3321050" h="501014">
                  <a:moveTo>
                    <a:pt x="3320918" y="429312"/>
                  </a:moveTo>
                  <a:lnTo>
                    <a:pt x="0" y="429312"/>
                  </a:lnTo>
                  <a:lnTo>
                    <a:pt x="0" y="500400"/>
                  </a:lnTo>
                  <a:lnTo>
                    <a:pt x="3320918" y="500400"/>
                  </a:lnTo>
                  <a:lnTo>
                    <a:pt x="3320918" y="429312"/>
                  </a:lnTo>
                </a:path>
                <a:path w="3321050" h="501014">
                  <a:moveTo>
                    <a:pt x="123778" y="7989"/>
                  </a:moveTo>
                  <a:lnTo>
                    <a:pt x="85315" y="429312"/>
                  </a:lnTo>
                  <a:lnTo>
                    <a:pt x="186667" y="429312"/>
                  </a:lnTo>
                  <a:lnTo>
                    <a:pt x="179843" y="354334"/>
                  </a:lnTo>
                  <a:lnTo>
                    <a:pt x="148367" y="9227"/>
                  </a:lnTo>
                  <a:lnTo>
                    <a:pt x="131768" y="9227"/>
                  </a:lnTo>
                  <a:lnTo>
                    <a:pt x="127694" y="8738"/>
                  </a:lnTo>
                  <a:lnTo>
                    <a:pt x="123778" y="7989"/>
                  </a:lnTo>
                </a:path>
                <a:path w="3321050" h="501014">
                  <a:moveTo>
                    <a:pt x="806296" y="0"/>
                  </a:moveTo>
                  <a:lnTo>
                    <a:pt x="767122" y="429312"/>
                  </a:lnTo>
                  <a:lnTo>
                    <a:pt x="869908" y="429312"/>
                  </a:lnTo>
                  <a:lnTo>
                    <a:pt x="863105" y="354334"/>
                  </a:lnTo>
                  <a:lnTo>
                    <a:pt x="830948" y="1237"/>
                  </a:lnTo>
                  <a:lnTo>
                    <a:pt x="814292" y="1237"/>
                  </a:lnTo>
                  <a:lnTo>
                    <a:pt x="810268" y="748"/>
                  </a:lnTo>
                  <a:lnTo>
                    <a:pt x="806296" y="0"/>
                  </a:lnTo>
                </a:path>
                <a:path w="3321050" h="501014">
                  <a:moveTo>
                    <a:pt x="1481871" y="0"/>
                  </a:moveTo>
                  <a:lnTo>
                    <a:pt x="1442634" y="429312"/>
                  </a:lnTo>
                  <a:lnTo>
                    <a:pt x="1545426" y="429312"/>
                  </a:lnTo>
                  <a:lnTo>
                    <a:pt x="1538522" y="353535"/>
                  </a:lnTo>
                  <a:lnTo>
                    <a:pt x="1506460" y="1237"/>
                  </a:lnTo>
                  <a:lnTo>
                    <a:pt x="1489803" y="1237"/>
                  </a:lnTo>
                  <a:lnTo>
                    <a:pt x="1485786" y="748"/>
                  </a:lnTo>
                  <a:lnTo>
                    <a:pt x="1481871" y="0"/>
                  </a:lnTo>
                </a:path>
                <a:path w="3321050" h="501014">
                  <a:moveTo>
                    <a:pt x="148255" y="7989"/>
                  </a:moveTo>
                  <a:lnTo>
                    <a:pt x="144288" y="8738"/>
                  </a:lnTo>
                  <a:lnTo>
                    <a:pt x="140221" y="9227"/>
                  </a:lnTo>
                  <a:lnTo>
                    <a:pt x="148367" y="9227"/>
                  </a:lnTo>
                  <a:lnTo>
                    <a:pt x="148255" y="7989"/>
                  </a:lnTo>
                </a:path>
                <a:path w="3321050" h="501014">
                  <a:moveTo>
                    <a:pt x="830836" y="0"/>
                  </a:moveTo>
                  <a:lnTo>
                    <a:pt x="826812" y="748"/>
                  </a:lnTo>
                  <a:lnTo>
                    <a:pt x="822789" y="1237"/>
                  </a:lnTo>
                  <a:lnTo>
                    <a:pt x="830948" y="1237"/>
                  </a:lnTo>
                  <a:lnTo>
                    <a:pt x="830836" y="0"/>
                  </a:lnTo>
                </a:path>
                <a:path w="3321050" h="501014">
                  <a:moveTo>
                    <a:pt x="1506347" y="0"/>
                  </a:moveTo>
                  <a:lnTo>
                    <a:pt x="1502330" y="748"/>
                  </a:lnTo>
                  <a:lnTo>
                    <a:pt x="1498313" y="1237"/>
                  </a:lnTo>
                  <a:lnTo>
                    <a:pt x="1506460" y="1237"/>
                  </a:lnTo>
                  <a:lnTo>
                    <a:pt x="1506347" y="0"/>
                  </a:lnTo>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98" name="bk object 159"/>
            <p:cNvSpPr/>
            <p:nvPr/>
          </p:nvSpPr>
          <p:spPr>
            <a:xfrm>
              <a:off x="13402445" y="1903720"/>
              <a:ext cx="487680" cy="31115"/>
            </a:xfrm>
            <a:custGeom>
              <a:avLst/>
              <a:gdLst/>
              <a:ahLst/>
              <a:cxnLst/>
              <a:rect l="l" t="t" r="r" b="b"/>
              <a:pathLst>
                <a:path w="487680" h="31114">
                  <a:moveTo>
                    <a:pt x="100221" y="8092"/>
                  </a:moveTo>
                  <a:lnTo>
                    <a:pt x="42249" y="8092"/>
                  </a:lnTo>
                  <a:lnTo>
                    <a:pt x="54786" y="8253"/>
                  </a:lnTo>
                  <a:lnTo>
                    <a:pt x="67559" y="9521"/>
                  </a:lnTo>
                  <a:lnTo>
                    <a:pt x="80334" y="11608"/>
                  </a:lnTo>
                  <a:lnTo>
                    <a:pt x="92880" y="14229"/>
                  </a:lnTo>
                  <a:lnTo>
                    <a:pt x="104966" y="17095"/>
                  </a:lnTo>
                  <a:lnTo>
                    <a:pt x="116360" y="19921"/>
                  </a:lnTo>
                  <a:lnTo>
                    <a:pt x="130418" y="23044"/>
                  </a:lnTo>
                  <a:lnTo>
                    <a:pt x="169333" y="29184"/>
                  </a:lnTo>
                  <a:lnTo>
                    <a:pt x="193545" y="30496"/>
                  </a:lnTo>
                  <a:lnTo>
                    <a:pt x="205428" y="30290"/>
                  </a:lnTo>
                  <a:lnTo>
                    <a:pt x="255036" y="23702"/>
                  </a:lnTo>
                  <a:lnTo>
                    <a:pt x="263328" y="22097"/>
                  </a:lnTo>
                  <a:lnTo>
                    <a:pt x="190441" y="22097"/>
                  </a:lnTo>
                  <a:lnTo>
                    <a:pt x="177787" y="21505"/>
                  </a:lnTo>
                  <a:lnTo>
                    <a:pt x="129704" y="14532"/>
                  </a:lnTo>
                  <a:lnTo>
                    <a:pt x="117936" y="12026"/>
                  </a:lnTo>
                  <a:lnTo>
                    <a:pt x="100221" y="8092"/>
                  </a:lnTo>
                  <a:close/>
                </a:path>
                <a:path w="487680" h="31114">
                  <a:moveTo>
                    <a:pt x="422704" y="7910"/>
                  </a:moveTo>
                  <a:lnTo>
                    <a:pt x="367538" y="7910"/>
                  </a:lnTo>
                  <a:lnTo>
                    <a:pt x="380297" y="8739"/>
                  </a:lnTo>
                  <a:lnTo>
                    <a:pt x="392943" y="10252"/>
                  </a:lnTo>
                  <a:lnTo>
                    <a:pt x="405497" y="12251"/>
                  </a:lnTo>
                  <a:lnTo>
                    <a:pt x="417984" y="14542"/>
                  </a:lnTo>
                  <a:lnTo>
                    <a:pt x="440498" y="18784"/>
                  </a:lnTo>
                  <a:lnTo>
                    <a:pt x="442846" y="19216"/>
                  </a:lnTo>
                  <a:lnTo>
                    <a:pt x="455269" y="21209"/>
                  </a:lnTo>
                  <a:lnTo>
                    <a:pt x="467716" y="22711"/>
                  </a:lnTo>
                  <a:lnTo>
                    <a:pt x="480210" y="23528"/>
                  </a:lnTo>
                  <a:lnTo>
                    <a:pt x="487511" y="23687"/>
                  </a:lnTo>
                  <a:lnTo>
                    <a:pt x="487511" y="15774"/>
                  </a:lnTo>
                  <a:lnTo>
                    <a:pt x="482409" y="15672"/>
                  </a:lnTo>
                  <a:lnTo>
                    <a:pt x="469662" y="15017"/>
                  </a:lnTo>
                  <a:lnTo>
                    <a:pt x="457016" y="13669"/>
                  </a:lnTo>
                  <a:lnTo>
                    <a:pt x="444447" y="11811"/>
                  </a:lnTo>
                  <a:lnTo>
                    <a:pt x="431931" y="9627"/>
                  </a:lnTo>
                  <a:lnTo>
                    <a:pt x="422704" y="7910"/>
                  </a:lnTo>
                  <a:close/>
                </a:path>
                <a:path w="487680" h="31114">
                  <a:moveTo>
                    <a:pt x="356553" y="0"/>
                  </a:moveTo>
                  <a:lnTo>
                    <a:pt x="318315" y="3374"/>
                  </a:lnTo>
                  <a:lnTo>
                    <a:pt x="260522" y="14542"/>
                  </a:lnTo>
                  <a:lnTo>
                    <a:pt x="256163" y="15429"/>
                  </a:lnTo>
                  <a:lnTo>
                    <a:pt x="217046" y="21353"/>
                  </a:lnTo>
                  <a:lnTo>
                    <a:pt x="190441" y="22097"/>
                  </a:lnTo>
                  <a:lnTo>
                    <a:pt x="263328" y="22097"/>
                  </a:lnTo>
                  <a:lnTo>
                    <a:pt x="304847" y="14049"/>
                  </a:lnTo>
                  <a:lnTo>
                    <a:pt x="354642" y="7959"/>
                  </a:lnTo>
                  <a:lnTo>
                    <a:pt x="422704" y="7910"/>
                  </a:lnTo>
                  <a:lnTo>
                    <a:pt x="406956" y="5021"/>
                  </a:lnTo>
                  <a:lnTo>
                    <a:pt x="394449" y="2965"/>
                  </a:lnTo>
                  <a:lnTo>
                    <a:pt x="381896" y="1321"/>
                  </a:lnTo>
                  <a:lnTo>
                    <a:pt x="369272" y="271"/>
                  </a:lnTo>
                  <a:lnTo>
                    <a:pt x="356553" y="0"/>
                  </a:lnTo>
                  <a:close/>
                </a:path>
                <a:path w="487680" h="31114">
                  <a:moveTo>
                    <a:pt x="41278" y="891"/>
                  </a:moveTo>
                  <a:lnTo>
                    <a:pt x="29270" y="1927"/>
                  </a:lnTo>
                  <a:lnTo>
                    <a:pt x="18037" y="4364"/>
                  </a:lnTo>
                  <a:lnTo>
                    <a:pt x="7773" y="8414"/>
                  </a:lnTo>
                  <a:lnTo>
                    <a:pt x="0" y="12918"/>
                  </a:lnTo>
                  <a:lnTo>
                    <a:pt x="3972" y="19746"/>
                  </a:lnTo>
                  <a:lnTo>
                    <a:pt x="8408" y="17095"/>
                  </a:lnTo>
                  <a:lnTo>
                    <a:pt x="18802" y="12238"/>
                  </a:lnTo>
                  <a:lnTo>
                    <a:pt x="30177" y="9325"/>
                  </a:lnTo>
                  <a:lnTo>
                    <a:pt x="42249" y="8092"/>
                  </a:lnTo>
                  <a:lnTo>
                    <a:pt x="100221" y="8092"/>
                  </a:lnTo>
                  <a:lnTo>
                    <a:pt x="93156" y="6557"/>
                  </a:lnTo>
                  <a:lnTo>
                    <a:pt x="79998" y="4091"/>
                  </a:lnTo>
                  <a:lnTo>
                    <a:pt x="66836" y="2184"/>
                  </a:lnTo>
                  <a:lnTo>
                    <a:pt x="53865" y="1047"/>
                  </a:lnTo>
                  <a:lnTo>
                    <a:pt x="41278" y="891"/>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99" name="bk object 160"/>
            <p:cNvSpPr/>
            <p:nvPr/>
          </p:nvSpPr>
          <p:spPr>
            <a:xfrm>
              <a:off x="14086423" y="1903330"/>
              <a:ext cx="483234" cy="30480"/>
            </a:xfrm>
            <a:custGeom>
              <a:avLst/>
              <a:gdLst/>
              <a:ahLst/>
              <a:cxnLst/>
              <a:rect l="l" t="t" r="r" b="b"/>
              <a:pathLst>
                <a:path w="483234" h="30480">
                  <a:moveTo>
                    <a:pt x="223905" y="8453"/>
                  </a:moveTo>
                  <a:lnTo>
                    <a:pt x="181179" y="8453"/>
                  </a:lnTo>
                  <a:lnTo>
                    <a:pt x="194191" y="9758"/>
                  </a:lnTo>
                  <a:lnTo>
                    <a:pt x="206619" y="12129"/>
                  </a:lnTo>
                  <a:lnTo>
                    <a:pt x="218571" y="15065"/>
                  </a:lnTo>
                  <a:lnTo>
                    <a:pt x="230151" y="18064"/>
                  </a:lnTo>
                  <a:lnTo>
                    <a:pt x="257905" y="24574"/>
                  </a:lnTo>
                  <a:lnTo>
                    <a:pt x="269932" y="27198"/>
                  </a:lnTo>
                  <a:lnTo>
                    <a:pt x="281330" y="29130"/>
                  </a:lnTo>
                  <a:lnTo>
                    <a:pt x="292551" y="30164"/>
                  </a:lnTo>
                  <a:lnTo>
                    <a:pt x="305201" y="29768"/>
                  </a:lnTo>
                  <a:lnTo>
                    <a:pt x="317838" y="27837"/>
                  </a:lnTo>
                  <a:lnTo>
                    <a:pt x="330326" y="24920"/>
                  </a:lnTo>
                  <a:lnTo>
                    <a:pt x="342968" y="21442"/>
                  </a:lnTo>
                  <a:lnTo>
                    <a:pt x="290063" y="21442"/>
                  </a:lnTo>
                  <a:lnTo>
                    <a:pt x="277777" y="20230"/>
                  </a:lnTo>
                  <a:lnTo>
                    <a:pt x="265832" y="18120"/>
                  </a:lnTo>
                  <a:lnTo>
                    <a:pt x="253326" y="15332"/>
                  </a:lnTo>
                  <a:lnTo>
                    <a:pt x="223905" y="8453"/>
                  </a:lnTo>
                  <a:close/>
                </a:path>
                <a:path w="483234" h="30480">
                  <a:moveTo>
                    <a:pt x="2005" y="6704"/>
                  </a:moveTo>
                  <a:lnTo>
                    <a:pt x="42358" y="23168"/>
                  </a:lnTo>
                  <a:lnTo>
                    <a:pt x="54980" y="23923"/>
                  </a:lnTo>
                  <a:lnTo>
                    <a:pt x="67876" y="23214"/>
                  </a:lnTo>
                  <a:lnTo>
                    <a:pt x="80357" y="20808"/>
                  </a:lnTo>
                  <a:lnTo>
                    <a:pt x="92555" y="17469"/>
                  </a:lnTo>
                  <a:lnTo>
                    <a:pt x="97505" y="16026"/>
                  </a:lnTo>
                  <a:lnTo>
                    <a:pt x="52288" y="16026"/>
                  </a:lnTo>
                  <a:lnTo>
                    <a:pt x="39447" y="15332"/>
                  </a:lnTo>
                  <a:lnTo>
                    <a:pt x="27080" y="13519"/>
                  </a:lnTo>
                  <a:lnTo>
                    <a:pt x="15433" y="10847"/>
                  </a:lnTo>
                  <a:lnTo>
                    <a:pt x="2005" y="6704"/>
                  </a:lnTo>
                  <a:close/>
                </a:path>
                <a:path w="483234" h="30480">
                  <a:moveTo>
                    <a:pt x="415797" y="0"/>
                  </a:moveTo>
                  <a:lnTo>
                    <a:pt x="364856" y="7281"/>
                  </a:lnTo>
                  <a:lnTo>
                    <a:pt x="334086" y="15340"/>
                  </a:lnTo>
                  <a:lnTo>
                    <a:pt x="328165" y="16897"/>
                  </a:lnTo>
                  <a:lnTo>
                    <a:pt x="316385" y="19632"/>
                  </a:lnTo>
                  <a:lnTo>
                    <a:pt x="302873" y="21371"/>
                  </a:lnTo>
                  <a:lnTo>
                    <a:pt x="290063" y="21442"/>
                  </a:lnTo>
                  <a:lnTo>
                    <a:pt x="342968" y="21442"/>
                  </a:lnTo>
                  <a:lnTo>
                    <a:pt x="382145" y="11732"/>
                  </a:lnTo>
                  <a:lnTo>
                    <a:pt x="405597" y="8258"/>
                  </a:lnTo>
                  <a:lnTo>
                    <a:pt x="460100" y="8258"/>
                  </a:lnTo>
                  <a:lnTo>
                    <a:pt x="441046" y="2396"/>
                  </a:lnTo>
                  <a:lnTo>
                    <a:pt x="428569" y="266"/>
                  </a:lnTo>
                  <a:lnTo>
                    <a:pt x="415797" y="0"/>
                  </a:lnTo>
                  <a:close/>
                </a:path>
                <a:path w="483234" h="30480">
                  <a:moveTo>
                    <a:pt x="460100" y="8258"/>
                  </a:moveTo>
                  <a:lnTo>
                    <a:pt x="405597" y="8258"/>
                  </a:lnTo>
                  <a:lnTo>
                    <a:pt x="420700" y="8517"/>
                  </a:lnTo>
                  <a:lnTo>
                    <a:pt x="434140" y="10418"/>
                  </a:lnTo>
                  <a:lnTo>
                    <a:pt x="446355" y="13246"/>
                  </a:lnTo>
                  <a:lnTo>
                    <a:pt x="457784" y="16283"/>
                  </a:lnTo>
                  <a:lnTo>
                    <a:pt x="468865" y="18813"/>
                  </a:lnTo>
                  <a:lnTo>
                    <a:pt x="483018" y="20393"/>
                  </a:lnTo>
                  <a:lnTo>
                    <a:pt x="482967" y="12479"/>
                  </a:lnTo>
                  <a:lnTo>
                    <a:pt x="477973" y="12092"/>
                  </a:lnTo>
                  <a:lnTo>
                    <a:pt x="465405" y="9894"/>
                  </a:lnTo>
                  <a:lnTo>
                    <a:pt x="460100" y="8258"/>
                  </a:lnTo>
                  <a:close/>
                </a:path>
                <a:path w="483234" h="30480">
                  <a:moveTo>
                    <a:pt x="164205" y="396"/>
                  </a:moveTo>
                  <a:lnTo>
                    <a:pt x="151608" y="930"/>
                  </a:lnTo>
                  <a:lnTo>
                    <a:pt x="139772" y="1671"/>
                  </a:lnTo>
                  <a:lnTo>
                    <a:pt x="128534" y="2195"/>
                  </a:lnTo>
                  <a:lnTo>
                    <a:pt x="114728" y="3314"/>
                  </a:lnTo>
                  <a:lnTo>
                    <a:pt x="101887" y="6043"/>
                  </a:lnTo>
                  <a:lnTo>
                    <a:pt x="89836" y="9552"/>
                  </a:lnTo>
                  <a:lnTo>
                    <a:pt x="78397" y="13012"/>
                  </a:lnTo>
                  <a:lnTo>
                    <a:pt x="65354" y="15340"/>
                  </a:lnTo>
                  <a:lnTo>
                    <a:pt x="52288" y="16026"/>
                  </a:lnTo>
                  <a:lnTo>
                    <a:pt x="97505" y="16026"/>
                  </a:lnTo>
                  <a:lnTo>
                    <a:pt x="104601" y="13959"/>
                  </a:lnTo>
                  <a:lnTo>
                    <a:pt x="117331" y="11339"/>
                  </a:lnTo>
                  <a:lnTo>
                    <a:pt x="130034" y="10008"/>
                  </a:lnTo>
                  <a:lnTo>
                    <a:pt x="142659" y="9464"/>
                  </a:lnTo>
                  <a:lnTo>
                    <a:pt x="155157" y="9201"/>
                  </a:lnTo>
                  <a:lnTo>
                    <a:pt x="167478" y="8715"/>
                  </a:lnTo>
                  <a:lnTo>
                    <a:pt x="181179" y="8453"/>
                  </a:lnTo>
                  <a:lnTo>
                    <a:pt x="223905" y="8453"/>
                  </a:lnTo>
                  <a:lnTo>
                    <a:pt x="216623" y="6693"/>
                  </a:lnTo>
                  <a:lnTo>
                    <a:pt x="204416" y="3917"/>
                  </a:lnTo>
                  <a:lnTo>
                    <a:pt x="192338" y="1647"/>
                  </a:lnTo>
                  <a:lnTo>
                    <a:pt x="177727" y="494"/>
                  </a:lnTo>
                  <a:lnTo>
                    <a:pt x="164205" y="396"/>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100" name="bk object 161"/>
            <p:cNvSpPr/>
            <p:nvPr/>
          </p:nvSpPr>
          <p:spPr>
            <a:xfrm>
              <a:off x="15062437" y="1885060"/>
              <a:ext cx="132080" cy="40640"/>
            </a:xfrm>
            <a:custGeom>
              <a:avLst/>
              <a:gdLst/>
              <a:ahLst/>
              <a:cxnLst/>
              <a:rect l="l" t="t" r="r" b="b"/>
              <a:pathLst>
                <a:path w="132080" h="40639">
                  <a:moveTo>
                    <a:pt x="112000" y="0"/>
                  </a:moveTo>
                  <a:lnTo>
                    <a:pt x="14009" y="851"/>
                  </a:lnTo>
                  <a:lnTo>
                    <a:pt x="3826" y="8647"/>
                  </a:lnTo>
                  <a:lnTo>
                    <a:pt x="0" y="23411"/>
                  </a:lnTo>
                  <a:lnTo>
                    <a:pt x="6750" y="35315"/>
                  </a:lnTo>
                  <a:lnTo>
                    <a:pt x="19723" y="40106"/>
                  </a:lnTo>
                  <a:lnTo>
                    <a:pt x="115394" y="39821"/>
                  </a:lnTo>
                  <a:lnTo>
                    <a:pt x="127273" y="33057"/>
                  </a:lnTo>
                  <a:lnTo>
                    <a:pt x="132053" y="20053"/>
                  </a:lnTo>
                  <a:lnTo>
                    <a:pt x="131768" y="16659"/>
                  </a:lnTo>
                  <a:lnTo>
                    <a:pt x="125004" y="4779"/>
                  </a:lnTo>
                  <a:lnTo>
                    <a:pt x="112000" y="0"/>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101" name="bk object 162"/>
            <p:cNvSpPr/>
            <p:nvPr/>
          </p:nvSpPr>
          <p:spPr>
            <a:xfrm>
              <a:off x="15098348" y="1524699"/>
              <a:ext cx="122555" cy="135255"/>
            </a:xfrm>
            <a:custGeom>
              <a:avLst/>
              <a:gdLst/>
              <a:ahLst/>
              <a:cxnLst/>
              <a:rect l="l" t="t" r="r" b="b"/>
              <a:pathLst>
                <a:path w="122555" h="135255">
                  <a:moveTo>
                    <a:pt x="116506" y="108357"/>
                  </a:moveTo>
                  <a:lnTo>
                    <a:pt x="5977" y="108357"/>
                  </a:lnTo>
                  <a:lnTo>
                    <a:pt x="0" y="114310"/>
                  </a:lnTo>
                  <a:lnTo>
                    <a:pt x="0" y="129083"/>
                  </a:lnTo>
                  <a:lnTo>
                    <a:pt x="5977" y="135061"/>
                  </a:lnTo>
                  <a:lnTo>
                    <a:pt x="116506" y="135061"/>
                  </a:lnTo>
                  <a:lnTo>
                    <a:pt x="122483" y="129083"/>
                  </a:lnTo>
                  <a:lnTo>
                    <a:pt x="122483" y="114310"/>
                  </a:lnTo>
                  <a:lnTo>
                    <a:pt x="116506" y="108357"/>
                  </a:lnTo>
                  <a:close/>
                </a:path>
                <a:path w="122555" h="135255">
                  <a:moveTo>
                    <a:pt x="78353" y="82015"/>
                  </a:moveTo>
                  <a:lnTo>
                    <a:pt x="48045" y="82015"/>
                  </a:lnTo>
                  <a:lnTo>
                    <a:pt x="48045" y="108357"/>
                  </a:lnTo>
                  <a:lnTo>
                    <a:pt x="78353" y="108357"/>
                  </a:lnTo>
                  <a:lnTo>
                    <a:pt x="78353" y="82015"/>
                  </a:lnTo>
                  <a:close/>
                </a:path>
                <a:path w="122555" h="135255">
                  <a:moveTo>
                    <a:pt x="86965" y="71214"/>
                  </a:moveTo>
                  <a:lnTo>
                    <a:pt x="39440" y="71214"/>
                  </a:lnTo>
                  <a:lnTo>
                    <a:pt x="37016" y="73613"/>
                  </a:lnTo>
                  <a:lnTo>
                    <a:pt x="37016" y="79591"/>
                  </a:lnTo>
                  <a:lnTo>
                    <a:pt x="39440" y="82015"/>
                  </a:lnTo>
                  <a:lnTo>
                    <a:pt x="86965" y="82015"/>
                  </a:lnTo>
                  <a:lnTo>
                    <a:pt x="89389" y="79591"/>
                  </a:lnTo>
                  <a:lnTo>
                    <a:pt x="89389" y="73613"/>
                  </a:lnTo>
                  <a:lnTo>
                    <a:pt x="86965" y="71214"/>
                  </a:lnTo>
                  <a:close/>
                </a:path>
                <a:path w="122555" h="135255">
                  <a:moveTo>
                    <a:pt x="78353" y="66423"/>
                  </a:moveTo>
                  <a:lnTo>
                    <a:pt x="48045" y="66423"/>
                  </a:lnTo>
                  <a:lnTo>
                    <a:pt x="48045" y="71214"/>
                  </a:lnTo>
                  <a:lnTo>
                    <a:pt x="78353" y="71214"/>
                  </a:lnTo>
                  <a:lnTo>
                    <a:pt x="78353" y="66423"/>
                  </a:lnTo>
                  <a:close/>
                </a:path>
                <a:path w="122555" h="135255">
                  <a:moveTo>
                    <a:pt x="86965" y="55647"/>
                  </a:moveTo>
                  <a:lnTo>
                    <a:pt x="39440" y="55647"/>
                  </a:lnTo>
                  <a:lnTo>
                    <a:pt x="37016" y="58046"/>
                  </a:lnTo>
                  <a:lnTo>
                    <a:pt x="37016" y="63999"/>
                  </a:lnTo>
                  <a:lnTo>
                    <a:pt x="39440" y="66423"/>
                  </a:lnTo>
                  <a:lnTo>
                    <a:pt x="86965" y="66423"/>
                  </a:lnTo>
                  <a:lnTo>
                    <a:pt x="89389" y="63999"/>
                  </a:lnTo>
                  <a:lnTo>
                    <a:pt x="89389" y="58046"/>
                  </a:lnTo>
                  <a:lnTo>
                    <a:pt x="86965" y="55647"/>
                  </a:lnTo>
                  <a:close/>
                </a:path>
                <a:path w="122555" h="135255">
                  <a:moveTo>
                    <a:pt x="78353" y="50647"/>
                  </a:moveTo>
                  <a:lnTo>
                    <a:pt x="48045" y="50647"/>
                  </a:lnTo>
                  <a:lnTo>
                    <a:pt x="48045" y="55647"/>
                  </a:lnTo>
                  <a:lnTo>
                    <a:pt x="78353" y="55647"/>
                  </a:lnTo>
                  <a:lnTo>
                    <a:pt x="78353" y="50647"/>
                  </a:lnTo>
                  <a:close/>
                </a:path>
                <a:path w="122555" h="135255">
                  <a:moveTo>
                    <a:pt x="86965" y="39821"/>
                  </a:moveTo>
                  <a:lnTo>
                    <a:pt x="39440" y="39821"/>
                  </a:lnTo>
                  <a:lnTo>
                    <a:pt x="37016" y="42245"/>
                  </a:lnTo>
                  <a:lnTo>
                    <a:pt x="37016" y="48223"/>
                  </a:lnTo>
                  <a:lnTo>
                    <a:pt x="39440" y="50647"/>
                  </a:lnTo>
                  <a:lnTo>
                    <a:pt x="86965" y="50647"/>
                  </a:lnTo>
                  <a:lnTo>
                    <a:pt x="89389" y="48223"/>
                  </a:lnTo>
                  <a:lnTo>
                    <a:pt x="89389" y="42245"/>
                  </a:lnTo>
                  <a:lnTo>
                    <a:pt x="86965" y="39821"/>
                  </a:lnTo>
                  <a:close/>
                </a:path>
                <a:path w="122555" h="135255">
                  <a:moveTo>
                    <a:pt x="78353" y="34820"/>
                  </a:moveTo>
                  <a:lnTo>
                    <a:pt x="48045" y="34820"/>
                  </a:lnTo>
                  <a:lnTo>
                    <a:pt x="48045" y="39821"/>
                  </a:lnTo>
                  <a:lnTo>
                    <a:pt x="78353" y="39821"/>
                  </a:lnTo>
                  <a:lnTo>
                    <a:pt x="78353" y="34820"/>
                  </a:lnTo>
                  <a:close/>
                </a:path>
                <a:path w="122555" h="135255">
                  <a:moveTo>
                    <a:pt x="86965" y="24019"/>
                  </a:moveTo>
                  <a:lnTo>
                    <a:pt x="39440" y="24019"/>
                  </a:lnTo>
                  <a:lnTo>
                    <a:pt x="37016" y="26443"/>
                  </a:lnTo>
                  <a:lnTo>
                    <a:pt x="37016" y="32396"/>
                  </a:lnTo>
                  <a:lnTo>
                    <a:pt x="39440" y="34820"/>
                  </a:lnTo>
                  <a:lnTo>
                    <a:pt x="86965" y="34820"/>
                  </a:lnTo>
                  <a:lnTo>
                    <a:pt x="89389" y="32396"/>
                  </a:lnTo>
                  <a:lnTo>
                    <a:pt x="89389" y="26443"/>
                  </a:lnTo>
                  <a:lnTo>
                    <a:pt x="86965" y="24019"/>
                  </a:lnTo>
                  <a:close/>
                </a:path>
                <a:path w="122555" h="135255">
                  <a:moveTo>
                    <a:pt x="71551" y="0"/>
                  </a:moveTo>
                  <a:lnTo>
                    <a:pt x="54848" y="0"/>
                  </a:lnTo>
                  <a:lnTo>
                    <a:pt x="48045" y="6777"/>
                  </a:lnTo>
                  <a:lnTo>
                    <a:pt x="48045" y="24019"/>
                  </a:lnTo>
                  <a:lnTo>
                    <a:pt x="78353" y="24019"/>
                  </a:lnTo>
                  <a:lnTo>
                    <a:pt x="78353" y="6777"/>
                  </a:lnTo>
                  <a:lnTo>
                    <a:pt x="71551" y="0"/>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102" name="bk object 163"/>
            <p:cNvSpPr/>
            <p:nvPr/>
          </p:nvSpPr>
          <p:spPr>
            <a:xfrm>
              <a:off x="15272532" y="1556323"/>
              <a:ext cx="52705" cy="10795"/>
            </a:xfrm>
            <a:custGeom>
              <a:avLst/>
              <a:gdLst/>
              <a:ahLst/>
              <a:cxnLst/>
              <a:rect l="l" t="t" r="r" b="b"/>
              <a:pathLst>
                <a:path w="52705" h="10794">
                  <a:moveTo>
                    <a:pt x="49898" y="0"/>
                  </a:moveTo>
                  <a:lnTo>
                    <a:pt x="2430" y="0"/>
                  </a:lnTo>
                  <a:lnTo>
                    <a:pt x="0" y="2424"/>
                  </a:lnTo>
                  <a:lnTo>
                    <a:pt x="0" y="8351"/>
                  </a:lnTo>
                  <a:lnTo>
                    <a:pt x="2430" y="10800"/>
                  </a:lnTo>
                  <a:lnTo>
                    <a:pt x="49898" y="10800"/>
                  </a:lnTo>
                  <a:lnTo>
                    <a:pt x="52329" y="8351"/>
                  </a:lnTo>
                  <a:lnTo>
                    <a:pt x="52329" y="2424"/>
                  </a:lnTo>
                  <a:lnTo>
                    <a:pt x="49898" y="0"/>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103" name="bk object 164"/>
            <p:cNvSpPr/>
            <p:nvPr/>
          </p:nvSpPr>
          <p:spPr>
            <a:xfrm>
              <a:off x="15371616" y="1537639"/>
              <a:ext cx="122555" cy="122555"/>
            </a:xfrm>
            <a:custGeom>
              <a:avLst/>
              <a:gdLst/>
              <a:ahLst/>
              <a:cxnLst/>
              <a:rect l="l" t="t" r="r" b="b"/>
              <a:pathLst>
                <a:path w="122555" h="122555">
                  <a:moveTo>
                    <a:pt x="116448" y="95418"/>
                  </a:moveTo>
                  <a:lnTo>
                    <a:pt x="5984" y="95418"/>
                  </a:lnTo>
                  <a:lnTo>
                    <a:pt x="0" y="101370"/>
                  </a:lnTo>
                  <a:lnTo>
                    <a:pt x="0" y="116144"/>
                  </a:lnTo>
                  <a:lnTo>
                    <a:pt x="5984" y="122122"/>
                  </a:lnTo>
                  <a:lnTo>
                    <a:pt x="116448" y="122122"/>
                  </a:lnTo>
                  <a:lnTo>
                    <a:pt x="122433" y="116144"/>
                  </a:lnTo>
                  <a:lnTo>
                    <a:pt x="122433" y="101370"/>
                  </a:lnTo>
                  <a:lnTo>
                    <a:pt x="116448" y="95418"/>
                  </a:lnTo>
                  <a:close/>
                </a:path>
                <a:path w="122555" h="122555">
                  <a:moveTo>
                    <a:pt x="76348" y="80130"/>
                  </a:moveTo>
                  <a:lnTo>
                    <a:pt x="46078" y="80130"/>
                  </a:lnTo>
                  <a:lnTo>
                    <a:pt x="46078" y="95418"/>
                  </a:lnTo>
                  <a:lnTo>
                    <a:pt x="76348" y="95418"/>
                  </a:lnTo>
                  <a:lnTo>
                    <a:pt x="76348" y="80130"/>
                  </a:lnTo>
                  <a:close/>
                </a:path>
                <a:path w="122555" h="122555">
                  <a:moveTo>
                    <a:pt x="84947" y="69304"/>
                  </a:moveTo>
                  <a:lnTo>
                    <a:pt x="37479" y="69304"/>
                  </a:lnTo>
                  <a:lnTo>
                    <a:pt x="35048" y="71728"/>
                  </a:lnTo>
                  <a:lnTo>
                    <a:pt x="35048" y="77706"/>
                  </a:lnTo>
                  <a:lnTo>
                    <a:pt x="37479" y="80130"/>
                  </a:lnTo>
                  <a:lnTo>
                    <a:pt x="84947" y="80130"/>
                  </a:lnTo>
                  <a:lnTo>
                    <a:pt x="87377" y="77706"/>
                  </a:lnTo>
                  <a:lnTo>
                    <a:pt x="87377" y="71728"/>
                  </a:lnTo>
                  <a:lnTo>
                    <a:pt x="84947" y="69304"/>
                  </a:lnTo>
                  <a:close/>
                </a:path>
                <a:path w="122555" h="122555">
                  <a:moveTo>
                    <a:pt x="76348" y="64564"/>
                  </a:moveTo>
                  <a:lnTo>
                    <a:pt x="46078" y="64564"/>
                  </a:lnTo>
                  <a:lnTo>
                    <a:pt x="46078" y="69304"/>
                  </a:lnTo>
                  <a:lnTo>
                    <a:pt x="76348" y="69304"/>
                  </a:lnTo>
                  <a:lnTo>
                    <a:pt x="76348" y="64564"/>
                  </a:lnTo>
                  <a:close/>
                </a:path>
                <a:path w="122555" h="122555">
                  <a:moveTo>
                    <a:pt x="84947" y="53737"/>
                  </a:moveTo>
                  <a:lnTo>
                    <a:pt x="37479" y="53737"/>
                  </a:lnTo>
                  <a:lnTo>
                    <a:pt x="35048" y="56162"/>
                  </a:lnTo>
                  <a:lnTo>
                    <a:pt x="35048" y="62114"/>
                  </a:lnTo>
                  <a:lnTo>
                    <a:pt x="37479" y="64564"/>
                  </a:lnTo>
                  <a:lnTo>
                    <a:pt x="84947" y="64564"/>
                  </a:lnTo>
                  <a:lnTo>
                    <a:pt x="87377" y="62114"/>
                  </a:lnTo>
                  <a:lnTo>
                    <a:pt x="87377" y="56162"/>
                  </a:lnTo>
                  <a:lnTo>
                    <a:pt x="84947" y="53737"/>
                  </a:lnTo>
                  <a:close/>
                </a:path>
                <a:path w="122555" h="122555">
                  <a:moveTo>
                    <a:pt x="76348" y="48737"/>
                  </a:moveTo>
                  <a:lnTo>
                    <a:pt x="46078" y="48737"/>
                  </a:lnTo>
                  <a:lnTo>
                    <a:pt x="46078" y="53737"/>
                  </a:lnTo>
                  <a:lnTo>
                    <a:pt x="76348" y="53737"/>
                  </a:lnTo>
                  <a:lnTo>
                    <a:pt x="76348" y="48737"/>
                  </a:lnTo>
                  <a:close/>
                </a:path>
                <a:path w="122555" h="122555">
                  <a:moveTo>
                    <a:pt x="84947" y="37910"/>
                  </a:moveTo>
                  <a:lnTo>
                    <a:pt x="37479" y="37910"/>
                  </a:lnTo>
                  <a:lnTo>
                    <a:pt x="35048" y="40335"/>
                  </a:lnTo>
                  <a:lnTo>
                    <a:pt x="35048" y="46319"/>
                  </a:lnTo>
                  <a:lnTo>
                    <a:pt x="37479" y="48737"/>
                  </a:lnTo>
                  <a:lnTo>
                    <a:pt x="84947" y="48737"/>
                  </a:lnTo>
                  <a:lnTo>
                    <a:pt x="87377" y="46319"/>
                  </a:lnTo>
                  <a:lnTo>
                    <a:pt x="87377" y="40335"/>
                  </a:lnTo>
                  <a:lnTo>
                    <a:pt x="84947" y="37910"/>
                  </a:lnTo>
                  <a:close/>
                </a:path>
                <a:path w="122555" h="122555">
                  <a:moveTo>
                    <a:pt x="76348" y="32942"/>
                  </a:moveTo>
                  <a:lnTo>
                    <a:pt x="46078" y="32942"/>
                  </a:lnTo>
                  <a:lnTo>
                    <a:pt x="46078" y="37910"/>
                  </a:lnTo>
                  <a:lnTo>
                    <a:pt x="76348" y="37910"/>
                  </a:lnTo>
                  <a:lnTo>
                    <a:pt x="76348" y="32942"/>
                  </a:lnTo>
                  <a:close/>
                </a:path>
                <a:path w="122555" h="122555">
                  <a:moveTo>
                    <a:pt x="84947" y="22141"/>
                  </a:moveTo>
                  <a:lnTo>
                    <a:pt x="37479" y="22141"/>
                  </a:lnTo>
                  <a:lnTo>
                    <a:pt x="35048" y="24558"/>
                  </a:lnTo>
                  <a:lnTo>
                    <a:pt x="35048" y="30517"/>
                  </a:lnTo>
                  <a:lnTo>
                    <a:pt x="37479" y="32942"/>
                  </a:lnTo>
                  <a:lnTo>
                    <a:pt x="84947" y="32942"/>
                  </a:lnTo>
                  <a:lnTo>
                    <a:pt x="87377" y="30517"/>
                  </a:lnTo>
                  <a:lnTo>
                    <a:pt x="87377" y="24558"/>
                  </a:lnTo>
                  <a:lnTo>
                    <a:pt x="84947" y="22141"/>
                  </a:lnTo>
                  <a:close/>
                </a:path>
                <a:path w="122555" h="122555">
                  <a:moveTo>
                    <a:pt x="69590" y="0"/>
                  </a:moveTo>
                  <a:lnTo>
                    <a:pt x="52836" y="0"/>
                  </a:lnTo>
                  <a:lnTo>
                    <a:pt x="46078" y="6777"/>
                  </a:lnTo>
                  <a:lnTo>
                    <a:pt x="46078" y="22141"/>
                  </a:lnTo>
                  <a:lnTo>
                    <a:pt x="76348" y="22141"/>
                  </a:lnTo>
                  <a:lnTo>
                    <a:pt x="76348" y="6777"/>
                  </a:lnTo>
                  <a:lnTo>
                    <a:pt x="69590" y="0"/>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104" name="bk object 165"/>
            <p:cNvSpPr/>
            <p:nvPr/>
          </p:nvSpPr>
          <p:spPr>
            <a:xfrm>
              <a:off x="15236607" y="979062"/>
              <a:ext cx="631825" cy="680720"/>
            </a:xfrm>
            <a:custGeom>
              <a:avLst/>
              <a:gdLst/>
              <a:ahLst/>
              <a:cxnLst/>
              <a:rect l="l" t="t" r="r" b="b"/>
              <a:pathLst>
                <a:path w="631825" h="680719">
                  <a:moveTo>
                    <a:pt x="116499" y="653992"/>
                  </a:moveTo>
                  <a:lnTo>
                    <a:pt x="5977" y="653992"/>
                  </a:lnTo>
                  <a:lnTo>
                    <a:pt x="0" y="659944"/>
                  </a:lnTo>
                  <a:lnTo>
                    <a:pt x="0" y="674718"/>
                  </a:lnTo>
                  <a:lnTo>
                    <a:pt x="5977" y="680696"/>
                  </a:lnTo>
                  <a:lnTo>
                    <a:pt x="116499" y="680696"/>
                  </a:lnTo>
                  <a:lnTo>
                    <a:pt x="122483" y="674718"/>
                  </a:lnTo>
                  <a:lnTo>
                    <a:pt x="122483" y="659944"/>
                  </a:lnTo>
                  <a:lnTo>
                    <a:pt x="116499" y="653992"/>
                  </a:lnTo>
                  <a:close/>
                </a:path>
                <a:path w="631825" h="680719">
                  <a:moveTo>
                    <a:pt x="77224" y="635227"/>
                  </a:moveTo>
                  <a:lnTo>
                    <a:pt x="46903" y="635227"/>
                  </a:lnTo>
                  <a:lnTo>
                    <a:pt x="46903" y="653992"/>
                  </a:lnTo>
                  <a:lnTo>
                    <a:pt x="77224" y="653992"/>
                  </a:lnTo>
                  <a:lnTo>
                    <a:pt x="77224" y="635227"/>
                  </a:lnTo>
                  <a:close/>
                </a:path>
                <a:path w="631825" h="680719">
                  <a:moveTo>
                    <a:pt x="85823" y="624432"/>
                  </a:moveTo>
                  <a:lnTo>
                    <a:pt x="38355" y="624432"/>
                  </a:lnTo>
                  <a:lnTo>
                    <a:pt x="35924" y="626850"/>
                  </a:lnTo>
                  <a:lnTo>
                    <a:pt x="35924" y="632828"/>
                  </a:lnTo>
                  <a:lnTo>
                    <a:pt x="38355" y="635227"/>
                  </a:lnTo>
                  <a:lnTo>
                    <a:pt x="85823" y="635227"/>
                  </a:lnTo>
                  <a:lnTo>
                    <a:pt x="88253" y="632828"/>
                  </a:lnTo>
                  <a:lnTo>
                    <a:pt x="88253" y="626850"/>
                  </a:lnTo>
                  <a:lnTo>
                    <a:pt x="85823" y="624432"/>
                  </a:lnTo>
                  <a:close/>
                </a:path>
                <a:path w="631825" h="680719">
                  <a:moveTo>
                    <a:pt x="77224" y="619660"/>
                  </a:moveTo>
                  <a:lnTo>
                    <a:pt x="46903" y="619660"/>
                  </a:lnTo>
                  <a:lnTo>
                    <a:pt x="46903" y="624432"/>
                  </a:lnTo>
                  <a:lnTo>
                    <a:pt x="77224" y="624432"/>
                  </a:lnTo>
                  <a:lnTo>
                    <a:pt x="77224" y="619660"/>
                  </a:lnTo>
                  <a:close/>
                </a:path>
                <a:path w="631825" h="680719">
                  <a:moveTo>
                    <a:pt x="85823" y="608859"/>
                  </a:moveTo>
                  <a:lnTo>
                    <a:pt x="38355" y="608859"/>
                  </a:lnTo>
                  <a:lnTo>
                    <a:pt x="35924" y="611283"/>
                  </a:lnTo>
                  <a:lnTo>
                    <a:pt x="35924" y="617261"/>
                  </a:lnTo>
                  <a:lnTo>
                    <a:pt x="38355" y="619660"/>
                  </a:lnTo>
                  <a:lnTo>
                    <a:pt x="85823" y="619660"/>
                  </a:lnTo>
                  <a:lnTo>
                    <a:pt x="88253" y="617261"/>
                  </a:lnTo>
                  <a:lnTo>
                    <a:pt x="88253" y="611283"/>
                  </a:lnTo>
                  <a:lnTo>
                    <a:pt x="85823" y="608859"/>
                  </a:lnTo>
                  <a:close/>
                </a:path>
                <a:path w="631825" h="680719">
                  <a:moveTo>
                    <a:pt x="77224" y="603865"/>
                  </a:moveTo>
                  <a:lnTo>
                    <a:pt x="46903" y="603865"/>
                  </a:lnTo>
                  <a:lnTo>
                    <a:pt x="46903" y="608859"/>
                  </a:lnTo>
                  <a:lnTo>
                    <a:pt x="77224" y="608859"/>
                  </a:lnTo>
                  <a:lnTo>
                    <a:pt x="77224" y="603865"/>
                  </a:lnTo>
                  <a:close/>
                </a:path>
                <a:path w="631825" h="680719">
                  <a:moveTo>
                    <a:pt x="85823" y="593032"/>
                  </a:moveTo>
                  <a:lnTo>
                    <a:pt x="38355" y="593032"/>
                  </a:lnTo>
                  <a:lnTo>
                    <a:pt x="35924" y="595457"/>
                  </a:lnTo>
                  <a:lnTo>
                    <a:pt x="35924" y="601441"/>
                  </a:lnTo>
                  <a:lnTo>
                    <a:pt x="38355" y="603865"/>
                  </a:lnTo>
                  <a:lnTo>
                    <a:pt x="85823" y="603865"/>
                  </a:lnTo>
                  <a:lnTo>
                    <a:pt x="88253" y="601441"/>
                  </a:lnTo>
                  <a:lnTo>
                    <a:pt x="88253" y="595457"/>
                  </a:lnTo>
                  <a:lnTo>
                    <a:pt x="85823" y="593032"/>
                  </a:lnTo>
                  <a:close/>
                </a:path>
                <a:path w="631825" h="680719">
                  <a:moveTo>
                    <a:pt x="86134" y="546281"/>
                  </a:moveTo>
                  <a:lnTo>
                    <a:pt x="85772" y="546281"/>
                  </a:lnTo>
                  <a:lnTo>
                    <a:pt x="73175" y="548239"/>
                  </a:lnTo>
                  <a:lnTo>
                    <a:pt x="61223" y="553760"/>
                  </a:lnTo>
                  <a:lnTo>
                    <a:pt x="51802" y="557749"/>
                  </a:lnTo>
                  <a:lnTo>
                    <a:pt x="46903" y="563650"/>
                  </a:lnTo>
                  <a:lnTo>
                    <a:pt x="46903" y="593032"/>
                  </a:lnTo>
                  <a:lnTo>
                    <a:pt x="77224" y="593032"/>
                  </a:lnTo>
                  <a:lnTo>
                    <a:pt x="77224" y="565250"/>
                  </a:lnTo>
                  <a:lnTo>
                    <a:pt x="74286" y="560509"/>
                  </a:lnTo>
                  <a:lnTo>
                    <a:pt x="69894" y="557831"/>
                  </a:lnTo>
                  <a:lnTo>
                    <a:pt x="74127" y="555870"/>
                  </a:lnTo>
                  <a:lnTo>
                    <a:pt x="78969" y="554734"/>
                  </a:lnTo>
                  <a:lnTo>
                    <a:pt x="83354" y="554322"/>
                  </a:lnTo>
                  <a:lnTo>
                    <a:pt x="87265" y="554322"/>
                  </a:lnTo>
                  <a:lnTo>
                    <a:pt x="97797" y="553050"/>
                  </a:lnTo>
                  <a:lnTo>
                    <a:pt x="110400" y="550976"/>
                  </a:lnTo>
                  <a:lnTo>
                    <a:pt x="122946" y="548363"/>
                  </a:lnTo>
                  <a:lnTo>
                    <a:pt x="130904" y="546358"/>
                  </a:lnTo>
                  <a:lnTo>
                    <a:pt x="86394" y="546358"/>
                  </a:lnTo>
                  <a:lnTo>
                    <a:pt x="86134" y="546281"/>
                  </a:lnTo>
                  <a:close/>
                </a:path>
                <a:path w="631825" h="680719">
                  <a:moveTo>
                    <a:pt x="87265" y="554322"/>
                  </a:moveTo>
                  <a:lnTo>
                    <a:pt x="83354" y="554322"/>
                  </a:lnTo>
                  <a:lnTo>
                    <a:pt x="83868" y="554531"/>
                  </a:lnTo>
                  <a:lnTo>
                    <a:pt x="84433" y="554633"/>
                  </a:lnTo>
                  <a:lnTo>
                    <a:pt x="85163" y="554576"/>
                  </a:lnTo>
                  <a:lnTo>
                    <a:pt x="87265" y="554322"/>
                  </a:lnTo>
                  <a:close/>
                </a:path>
                <a:path w="631825" h="680719">
                  <a:moveTo>
                    <a:pt x="631438" y="0"/>
                  </a:moveTo>
                  <a:lnTo>
                    <a:pt x="591835" y="16850"/>
                  </a:lnTo>
                  <a:lnTo>
                    <a:pt x="522018" y="92898"/>
                  </a:lnTo>
                  <a:lnTo>
                    <a:pt x="497045" y="121727"/>
                  </a:lnTo>
                  <a:lnTo>
                    <a:pt x="473080" y="152841"/>
                  </a:lnTo>
                  <a:lnTo>
                    <a:pt x="451410" y="184650"/>
                  </a:lnTo>
                  <a:lnTo>
                    <a:pt x="425317" y="227844"/>
                  </a:lnTo>
                  <a:lnTo>
                    <a:pt x="401454" y="271556"/>
                  </a:lnTo>
                  <a:lnTo>
                    <a:pt x="395713" y="282516"/>
                  </a:lnTo>
                  <a:lnTo>
                    <a:pt x="389368" y="294133"/>
                  </a:lnTo>
                  <a:lnTo>
                    <a:pt x="368854" y="326472"/>
                  </a:lnTo>
                  <a:lnTo>
                    <a:pt x="339347" y="367052"/>
                  </a:lnTo>
                  <a:lnTo>
                    <a:pt x="316580" y="398277"/>
                  </a:lnTo>
                  <a:lnTo>
                    <a:pt x="286142" y="438627"/>
                  </a:lnTo>
                  <a:lnTo>
                    <a:pt x="259317" y="468145"/>
                  </a:lnTo>
                  <a:lnTo>
                    <a:pt x="229065" y="491580"/>
                  </a:lnTo>
                  <a:lnTo>
                    <a:pt x="171440" y="523539"/>
                  </a:lnTo>
                  <a:lnTo>
                    <a:pt x="126681" y="540429"/>
                  </a:lnTo>
                  <a:lnTo>
                    <a:pt x="114241" y="541489"/>
                  </a:lnTo>
                  <a:lnTo>
                    <a:pt x="99336" y="543726"/>
                  </a:lnTo>
                  <a:lnTo>
                    <a:pt x="88689" y="546083"/>
                  </a:lnTo>
                  <a:lnTo>
                    <a:pt x="86394" y="546358"/>
                  </a:lnTo>
                  <a:lnTo>
                    <a:pt x="130904" y="546358"/>
                  </a:lnTo>
                  <a:lnTo>
                    <a:pt x="172024" y="532744"/>
                  </a:lnTo>
                  <a:lnTo>
                    <a:pt x="206931" y="515904"/>
                  </a:lnTo>
                  <a:lnTo>
                    <a:pt x="239415" y="494992"/>
                  </a:lnTo>
                  <a:lnTo>
                    <a:pt x="270636" y="466795"/>
                  </a:lnTo>
                  <a:lnTo>
                    <a:pt x="310925" y="418697"/>
                  </a:lnTo>
                  <a:lnTo>
                    <a:pt x="335592" y="386997"/>
                  </a:lnTo>
                  <a:lnTo>
                    <a:pt x="363944" y="348982"/>
                  </a:lnTo>
                  <a:lnTo>
                    <a:pt x="386333" y="315012"/>
                  </a:lnTo>
                  <a:lnTo>
                    <a:pt x="410433" y="271759"/>
                  </a:lnTo>
                  <a:lnTo>
                    <a:pt x="416216" y="261303"/>
                  </a:lnTo>
                  <a:lnTo>
                    <a:pt x="423156" y="249189"/>
                  </a:lnTo>
                  <a:lnTo>
                    <a:pt x="442637" y="214736"/>
                  </a:lnTo>
                  <a:lnTo>
                    <a:pt x="448867" y="203818"/>
                  </a:lnTo>
                  <a:lnTo>
                    <a:pt x="473912" y="162470"/>
                  </a:lnTo>
                  <a:lnTo>
                    <a:pt x="496917" y="131462"/>
                  </a:lnTo>
                  <a:lnTo>
                    <a:pt x="522405" y="102611"/>
                  </a:lnTo>
                  <a:lnTo>
                    <a:pt x="550359" y="73468"/>
                  </a:lnTo>
                  <a:lnTo>
                    <a:pt x="559377" y="63678"/>
                  </a:lnTo>
                  <a:lnTo>
                    <a:pt x="567274" y="54829"/>
                  </a:lnTo>
                  <a:lnTo>
                    <a:pt x="583650" y="36302"/>
                  </a:lnTo>
                  <a:lnTo>
                    <a:pt x="593181" y="26238"/>
                  </a:lnTo>
                  <a:lnTo>
                    <a:pt x="603250" y="17463"/>
                  </a:lnTo>
                  <a:lnTo>
                    <a:pt x="613957" y="11069"/>
                  </a:lnTo>
                  <a:lnTo>
                    <a:pt x="625400" y="8147"/>
                  </a:lnTo>
                  <a:lnTo>
                    <a:pt x="631438" y="7888"/>
                  </a:lnTo>
                  <a:lnTo>
                    <a:pt x="631438" y="0"/>
                  </a:lnTo>
                  <a:close/>
                </a:path>
              </a:pathLst>
            </a:custGeom>
            <a:ln>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grpSp>
      <p:grpSp>
        <p:nvGrpSpPr>
          <p:cNvPr id="105" name="Group 104"/>
          <p:cNvGrpSpPr/>
          <p:nvPr userDrawn="1"/>
        </p:nvGrpSpPr>
        <p:grpSpPr>
          <a:xfrm>
            <a:off x="0" y="1111044"/>
            <a:ext cx="9144000" cy="138578"/>
            <a:chOff x="1485" y="4129899"/>
            <a:chExt cx="32921640" cy="634321"/>
          </a:xfrm>
        </p:grpSpPr>
        <p:sp>
          <p:nvSpPr>
            <p:cNvPr id="106" name="bk object 16"/>
            <p:cNvSpPr/>
            <p:nvPr/>
          </p:nvSpPr>
          <p:spPr>
            <a:xfrm>
              <a:off x="9398859"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07" name="bk object 17"/>
            <p:cNvSpPr/>
            <p:nvPr/>
          </p:nvSpPr>
          <p:spPr>
            <a:xfrm>
              <a:off x="9730209"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08" name="bk object 18"/>
            <p:cNvSpPr/>
            <p:nvPr/>
          </p:nvSpPr>
          <p:spPr>
            <a:xfrm>
              <a:off x="10392898"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09" name="bk object 19"/>
            <p:cNvSpPr/>
            <p:nvPr/>
          </p:nvSpPr>
          <p:spPr>
            <a:xfrm>
              <a:off x="10061555"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10" name="bk object 20"/>
            <p:cNvSpPr/>
            <p:nvPr/>
          </p:nvSpPr>
          <p:spPr>
            <a:xfrm>
              <a:off x="11055594"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11" name="bk object 21"/>
            <p:cNvSpPr/>
            <p:nvPr/>
          </p:nvSpPr>
          <p:spPr>
            <a:xfrm>
              <a:off x="10724248"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12" name="bk object 22"/>
            <p:cNvSpPr/>
            <p:nvPr/>
          </p:nvSpPr>
          <p:spPr>
            <a:xfrm>
              <a:off x="8404820"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13" name="bk object 23"/>
            <p:cNvSpPr/>
            <p:nvPr/>
          </p:nvSpPr>
          <p:spPr>
            <a:xfrm>
              <a:off x="7742133"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14" name="bk object 24"/>
            <p:cNvSpPr/>
            <p:nvPr/>
          </p:nvSpPr>
          <p:spPr>
            <a:xfrm>
              <a:off x="8073477"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15" name="bk object 25"/>
            <p:cNvSpPr/>
            <p:nvPr/>
          </p:nvSpPr>
          <p:spPr>
            <a:xfrm>
              <a:off x="8736160" y="4129900"/>
              <a:ext cx="657097" cy="553998"/>
            </a:xfrm>
            <a:custGeom>
              <a:avLst/>
              <a:gdLst/>
              <a:ahLst/>
              <a:cxnLst/>
              <a:rect l="l" t="t" r="r" b="b"/>
              <a:pathLst>
                <a:path w="328295" h="139064">
                  <a:moveTo>
                    <a:pt x="328011" y="0"/>
                  </a:moveTo>
                  <a:lnTo>
                    <a:pt x="231120" y="0"/>
                  </a:lnTo>
                  <a:lnTo>
                    <a:pt x="0" y="139040"/>
                  </a:lnTo>
                  <a:lnTo>
                    <a:pt x="96903" y="139040"/>
                  </a:lnTo>
                  <a:lnTo>
                    <a:pt x="328011" y="0"/>
                  </a:lnTo>
                  <a:close/>
                </a:path>
              </a:pathLst>
            </a:custGeom>
            <a:solidFill>
              <a:srgbClr val="939598"/>
            </a:solidFill>
          </p:spPr>
          <p:txBody>
            <a:bodyPr wrap="square" lIns="0" tIns="0" rIns="0" bIns="0" rtlCol="0">
              <a:spAutoFit/>
            </a:bodyPr>
            <a:lstStyle/>
            <a:p>
              <a:endParaRPr/>
            </a:p>
          </p:txBody>
        </p:sp>
        <p:sp>
          <p:nvSpPr>
            <p:cNvPr id="116" name="bk object 26"/>
            <p:cNvSpPr/>
            <p:nvPr/>
          </p:nvSpPr>
          <p:spPr>
            <a:xfrm>
              <a:off x="11386943"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17" name="bk object 27"/>
            <p:cNvSpPr/>
            <p:nvPr/>
          </p:nvSpPr>
          <p:spPr>
            <a:xfrm>
              <a:off x="9067516"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18" name="bk object 28"/>
            <p:cNvSpPr/>
            <p:nvPr/>
          </p:nvSpPr>
          <p:spPr>
            <a:xfrm>
              <a:off x="13043676"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19" name="bk object 29"/>
            <p:cNvSpPr/>
            <p:nvPr/>
          </p:nvSpPr>
          <p:spPr>
            <a:xfrm>
              <a:off x="14369038" y="4129900"/>
              <a:ext cx="657097" cy="553998"/>
            </a:xfrm>
            <a:custGeom>
              <a:avLst/>
              <a:gdLst/>
              <a:ahLst/>
              <a:cxnLst/>
              <a:rect l="l" t="t" r="r" b="b"/>
              <a:pathLst>
                <a:path w="328295" h="139064">
                  <a:moveTo>
                    <a:pt x="328030" y="0"/>
                  </a:moveTo>
                  <a:lnTo>
                    <a:pt x="231133" y="0"/>
                  </a:lnTo>
                  <a:lnTo>
                    <a:pt x="0" y="139040"/>
                  </a:lnTo>
                  <a:lnTo>
                    <a:pt x="96896" y="139040"/>
                  </a:lnTo>
                  <a:lnTo>
                    <a:pt x="328030" y="0"/>
                  </a:lnTo>
                  <a:close/>
                </a:path>
              </a:pathLst>
            </a:custGeom>
            <a:solidFill>
              <a:srgbClr val="939598"/>
            </a:solidFill>
          </p:spPr>
          <p:txBody>
            <a:bodyPr wrap="square" lIns="0" tIns="0" rIns="0" bIns="0" rtlCol="0">
              <a:spAutoFit/>
            </a:bodyPr>
            <a:lstStyle/>
            <a:p>
              <a:endParaRPr/>
            </a:p>
          </p:txBody>
        </p:sp>
        <p:sp>
          <p:nvSpPr>
            <p:cNvPr id="120" name="bk object 30"/>
            <p:cNvSpPr/>
            <p:nvPr/>
          </p:nvSpPr>
          <p:spPr>
            <a:xfrm>
              <a:off x="13706365" y="4129900"/>
              <a:ext cx="657097" cy="553998"/>
            </a:xfrm>
            <a:custGeom>
              <a:avLst/>
              <a:gdLst/>
              <a:ahLst/>
              <a:cxnLst/>
              <a:rect l="l" t="t" r="r" b="b"/>
              <a:pathLst>
                <a:path w="328295" h="139064">
                  <a:moveTo>
                    <a:pt x="328005" y="0"/>
                  </a:moveTo>
                  <a:lnTo>
                    <a:pt x="231108" y="0"/>
                  </a:lnTo>
                  <a:lnTo>
                    <a:pt x="0" y="139040"/>
                  </a:lnTo>
                  <a:lnTo>
                    <a:pt x="96903" y="139040"/>
                  </a:lnTo>
                  <a:lnTo>
                    <a:pt x="328005" y="0"/>
                  </a:lnTo>
                  <a:close/>
                </a:path>
              </a:pathLst>
            </a:custGeom>
            <a:solidFill>
              <a:srgbClr val="939598"/>
            </a:solidFill>
          </p:spPr>
          <p:txBody>
            <a:bodyPr wrap="square" lIns="0" tIns="0" rIns="0" bIns="0" rtlCol="0">
              <a:spAutoFit/>
            </a:bodyPr>
            <a:lstStyle/>
            <a:p>
              <a:endParaRPr/>
            </a:p>
          </p:txBody>
        </p:sp>
        <p:sp>
          <p:nvSpPr>
            <p:cNvPr id="121" name="bk object 31"/>
            <p:cNvSpPr/>
            <p:nvPr/>
          </p:nvSpPr>
          <p:spPr>
            <a:xfrm>
              <a:off x="14037715"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22" name="bk object 32"/>
            <p:cNvSpPr/>
            <p:nvPr/>
          </p:nvSpPr>
          <p:spPr>
            <a:xfrm>
              <a:off x="14700402"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23" name="bk object 33"/>
            <p:cNvSpPr/>
            <p:nvPr/>
          </p:nvSpPr>
          <p:spPr>
            <a:xfrm>
              <a:off x="15363097"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24" name="bk object 34"/>
            <p:cNvSpPr/>
            <p:nvPr/>
          </p:nvSpPr>
          <p:spPr>
            <a:xfrm>
              <a:off x="15031762" y="4129900"/>
              <a:ext cx="657097" cy="553998"/>
            </a:xfrm>
            <a:custGeom>
              <a:avLst/>
              <a:gdLst/>
              <a:ahLst/>
              <a:cxnLst/>
              <a:rect l="l" t="t" r="r" b="b"/>
              <a:pathLst>
                <a:path w="328295" h="139064">
                  <a:moveTo>
                    <a:pt x="327998" y="0"/>
                  </a:moveTo>
                  <a:lnTo>
                    <a:pt x="231101" y="0"/>
                  </a:lnTo>
                  <a:lnTo>
                    <a:pt x="0" y="139040"/>
                  </a:lnTo>
                  <a:lnTo>
                    <a:pt x="96896" y="139040"/>
                  </a:lnTo>
                  <a:lnTo>
                    <a:pt x="327998" y="0"/>
                  </a:lnTo>
                  <a:close/>
                </a:path>
              </a:pathLst>
            </a:custGeom>
            <a:solidFill>
              <a:srgbClr val="939598"/>
            </a:solidFill>
          </p:spPr>
          <p:txBody>
            <a:bodyPr wrap="square" lIns="0" tIns="0" rIns="0" bIns="0" rtlCol="0">
              <a:spAutoFit/>
            </a:bodyPr>
            <a:lstStyle/>
            <a:p>
              <a:endParaRPr/>
            </a:p>
          </p:txBody>
        </p:sp>
        <p:sp>
          <p:nvSpPr>
            <p:cNvPr id="125" name="bk object 35"/>
            <p:cNvSpPr/>
            <p:nvPr/>
          </p:nvSpPr>
          <p:spPr>
            <a:xfrm>
              <a:off x="12049633"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26" name="bk object 36"/>
            <p:cNvSpPr/>
            <p:nvPr/>
          </p:nvSpPr>
          <p:spPr>
            <a:xfrm>
              <a:off x="12380982"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27" name="bk object 37"/>
            <p:cNvSpPr/>
            <p:nvPr/>
          </p:nvSpPr>
          <p:spPr>
            <a:xfrm>
              <a:off x="11718287"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28" name="bk object 38"/>
            <p:cNvSpPr/>
            <p:nvPr/>
          </p:nvSpPr>
          <p:spPr>
            <a:xfrm>
              <a:off x="13375021"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29" name="bk object 39"/>
            <p:cNvSpPr/>
            <p:nvPr/>
          </p:nvSpPr>
          <p:spPr>
            <a:xfrm>
              <a:off x="7410783"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30" name="bk object 40"/>
            <p:cNvSpPr/>
            <p:nvPr/>
          </p:nvSpPr>
          <p:spPr>
            <a:xfrm>
              <a:off x="12712326"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31" name="bk object 41"/>
            <p:cNvSpPr/>
            <p:nvPr/>
          </p:nvSpPr>
          <p:spPr>
            <a:xfrm>
              <a:off x="5754057" y="4129900"/>
              <a:ext cx="657097" cy="553998"/>
            </a:xfrm>
            <a:custGeom>
              <a:avLst/>
              <a:gdLst/>
              <a:ahLst/>
              <a:cxnLst/>
              <a:rect l="l" t="t" r="r" b="b"/>
              <a:pathLst>
                <a:path w="328294" h="139064">
                  <a:moveTo>
                    <a:pt x="328005" y="0"/>
                  </a:moveTo>
                  <a:lnTo>
                    <a:pt x="231114" y="0"/>
                  </a:lnTo>
                  <a:lnTo>
                    <a:pt x="0" y="139040"/>
                  </a:lnTo>
                  <a:lnTo>
                    <a:pt x="96896" y="139040"/>
                  </a:lnTo>
                  <a:lnTo>
                    <a:pt x="328005" y="0"/>
                  </a:lnTo>
                  <a:close/>
                </a:path>
              </a:pathLst>
            </a:custGeom>
            <a:solidFill>
              <a:srgbClr val="939598"/>
            </a:solidFill>
          </p:spPr>
          <p:txBody>
            <a:bodyPr wrap="square" lIns="0" tIns="0" rIns="0" bIns="0" rtlCol="0">
              <a:spAutoFit/>
            </a:bodyPr>
            <a:lstStyle/>
            <a:p>
              <a:endParaRPr/>
            </a:p>
          </p:txBody>
        </p:sp>
        <p:sp>
          <p:nvSpPr>
            <p:cNvPr id="132" name="bk object 42"/>
            <p:cNvSpPr/>
            <p:nvPr/>
          </p:nvSpPr>
          <p:spPr>
            <a:xfrm>
              <a:off x="1777895" y="4129900"/>
              <a:ext cx="657097" cy="553998"/>
            </a:xfrm>
            <a:custGeom>
              <a:avLst/>
              <a:gdLst/>
              <a:ahLst/>
              <a:cxnLst/>
              <a:rect l="l" t="t" r="r" b="b"/>
              <a:pathLst>
                <a:path w="328294"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33" name="bk object 43"/>
            <p:cNvSpPr/>
            <p:nvPr/>
          </p:nvSpPr>
          <p:spPr>
            <a:xfrm>
              <a:off x="3103284" y="4129900"/>
              <a:ext cx="657097" cy="553998"/>
            </a:xfrm>
            <a:custGeom>
              <a:avLst/>
              <a:gdLst/>
              <a:ahLst/>
              <a:cxnLst/>
              <a:rect l="l" t="t" r="r" b="b"/>
              <a:pathLst>
                <a:path w="328294" h="139064">
                  <a:moveTo>
                    <a:pt x="328005" y="0"/>
                  </a:moveTo>
                  <a:lnTo>
                    <a:pt x="231114" y="0"/>
                  </a:lnTo>
                  <a:lnTo>
                    <a:pt x="0" y="139040"/>
                  </a:lnTo>
                  <a:lnTo>
                    <a:pt x="96896" y="139040"/>
                  </a:lnTo>
                  <a:lnTo>
                    <a:pt x="328005" y="0"/>
                  </a:lnTo>
                  <a:close/>
                </a:path>
              </a:pathLst>
            </a:custGeom>
            <a:solidFill>
              <a:srgbClr val="939598"/>
            </a:solidFill>
          </p:spPr>
          <p:txBody>
            <a:bodyPr wrap="square" lIns="0" tIns="0" rIns="0" bIns="0" rtlCol="0">
              <a:spAutoFit/>
            </a:bodyPr>
            <a:lstStyle/>
            <a:p>
              <a:endParaRPr/>
            </a:p>
          </p:txBody>
        </p:sp>
        <p:sp>
          <p:nvSpPr>
            <p:cNvPr id="134" name="bk object 44"/>
            <p:cNvSpPr/>
            <p:nvPr/>
          </p:nvSpPr>
          <p:spPr>
            <a:xfrm>
              <a:off x="1446551" y="4129900"/>
              <a:ext cx="657097" cy="553998"/>
            </a:xfrm>
            <a:custGeom>
              <a:avLst/>
              <a:gdLst/>
              <a:ahLst/>
              <a:cxnLst/>
              <a:rect l="l" t="t" r="r" b="b"/>
              <a:pathLst>
                <a:path w="328294"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35" name="bk object 45"/>
            <p:cNvSpPr/>
            <p:nvPr/>
          </p:nvSpPr>
          <p:spPr>
            <a:xfrm>
              <a:off x="2440590" y="4129900"/>
              <a:ext cx="657097" cy="553998"/>
            </a:xfrm>
            <a:custGeom>
              <a:avLst/>
              <a:gdLst/>
              <a:ahLst/>
              <a:cxnLst/>
              <a:rect l="l" t="t" r="r" b="b"/>
              <a:pathLst>
                <a:path w="328294"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36" name="bk object 46"/>
            <p:cNvSpPr/>
            <p:nvPr/>
          </p:nvSpPr>
          <p:spPr>
            <a:xfrm>
              <a:off x="2771934" y="4129900"/>
              <a:ext cx="657097" cy="553998"/>
            </a:xfrm>
            <a:custGeom>
              <a:avLst/>
              <a:gdLst/>
              <a:ahLst/>
              <a:cxnLst/>
              <a:rect l="l" t="t" r="r" b="b"/>
              <a:pathLst>
                <a:path w="328294"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37" name="bk object 47"/>
            <p:cNvSpPr/>
            <p:nvPr/>
          </p:nvSpPr>
          <p:spPr>
            <a:xfrm>
              <a:off x="1115202" y="4129900"/>
              <a:ext cx="657097" cy="553998"/>
            </a:xfrm>
            <a:custGeom>
              <a:avLst/>
              <a:gdLst/>
              <a:ahLst/>
              <a:cxnLst/>
              <a:rect l="l" t="t" r="r" b="b"/>
              <a:pathLst>
                <a:path w="328294"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38" name="bk object 48"/>
            <p:cNvSpPr/>
            <p:nvPr/>
          </p:nvSpPr>
          <p:spPr>
            <a:xfrm>
              <a:off x="2109245" y="4129900"/>
              <a:ext cx="657097" cy="553998"/>
            </a:xfrm>
            <a:custGeom>
              <a:avLst/>
              <a:gdLst/>
              <a:ahLst/>
              <a:cxnLst/>
              <a:rect l="l" t="t" r="r" b="b"/>
              <a:pathLst>
                <a:path w="328294"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39" name="bk object 49"/>
            <p:cNvSpPr/>
            <p:nvPr/>
          </p:nvSpPr>
          <p:spPr>
            <a:xfrm>
              <a:off x="1485" y="4129899"/>
              <a:ext cx="114388" cy="553998"/>
            </a:xfrm>
            <a:custGeom>
              <a:avLst/>
              <a:gdLst/>
              <a:ahLst/>
              <a:cxnLst/>
              <a:rect l="l" t="t" r="r" b="b"/>
              <a:pathLst>
                <a:path w="57150" h="34289">
                  <a:moveTo>
                    <a:pt x="56714" y="0"/>
                  </a:moveTo>
                  <a:lnTo>
                    <a:pt x="0" y="0"/>
                  </a:lnTo>
                  <a:lnTo>
                    <a:pt x="0" y="34116"/>
                  </a:lnTo>
                  <a:lnTo>
                    <a:pt x="56714" y="0"/>
                  </a:lnTo>
                  <a:close/>
                </a:path>
              </a:pathLst>
            </a:custGeom>
            <a:solidFill>
              <a:srgbClr val="939598"/>
            </a:solidFill>
          </p:spPr>
          <p:txBody>
            <a:bodyPr wrap="square" lIns="0" tIns="0" rIns="0" bIns="0" rtlCol="0">
              <a:spAutoFit/>
            </a:bodyPr>
            <a:lstStyle/>
            <a:p>
              <a:endParaRPr/>
            </a:p>
          </p:txBody>
        </p:sp>
        <p:sp>
          <p:nvSpPr>
            <p:cNvPr id="140" name="bk object 50"/>
            <p:cNvSpPr/>
            <p:nvPr/>
          </p:nvSpPr>
          <p:spPr>
            <a:xfrm>
              <a:off x="783856"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41" name="bk object 51"/>
            <p:cNvSpPr/>
            <p:nvPr/>
          </p:nvSpPr>
          <p:spPr>
            <a:xfrm>
              <a:off x="1485" y="4129900"/>
              <a:ext cx="444843" cy="553998"/>
            </a:xfrm>
            <a:custGeom>
              <a:avLst/>
              <a:gdLst/>
              <a:ahLst/>
              <a:cxnLst/>
              <a:rect l="l" t="t" r="r" b="b"/>
              <a:pathLst>
                <a:path w="222250" h="133985">
                  <a:moveTo>
                    <a:pt x="222261" y="0"/>
                  </a:moveTo>
                  <a:lnTo>
                    <a:pt x="125365" y="0"/>
                  </a:lnTo>
                  <a:lnTo>
                    <a:pt x="0" y="75422"/>
                  </a:lnTo>
                  <a:lnTo>
                    <a:pt x="0" y="133710"/>
                  </a:lnTo>
                  <a:lnTo>
                    <a:pt x="222261" y="0"/>
                  </a:lnTo>
                  <a:close/>
                </a:path>
              </a:pathLst>
            </a:custGeom>
            <a:solidFill>
              <a:srgbClr val="939598"/>
            </a:solidFill>
          </p:spPr>
          <p:txBody>
            <a:bodyPr wrap="square" lIns="0" tIns="0" rIns="0" bIns="0" rtlCol="0">
              <a:spAutoFit/>
            </a:bodyPr>
            <a:lstStyle/>
            <a:p>
              <a:endParaRPr/>
            </a:p>
          </p:txBody>
        </p:sp>
        <p:sp>
          <p:nvSpPr>
            <p:cNvPr id="142" name="bk object 52"/>
            <p:cNvSpPr/>
            <p:nvPr/>
          </p:nvSpPr>
          <p:spPr>
            <a:xfrm>
              <a:off x="121162"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43" name="bk object 53"/>
            <p:cNvSpPr/>
            <p:nvPr/>
          </p:nvSpPr>
          <p:spPr>
            <a:xfrm>
              <a:off x="452512"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44" name="bk object 54"/>
            <p:cNvSpPr/>
            <p:nvPr/>
          </p:nvSpPr>
          <p:spPr>
            <a:xfrm>
              <a:off x="5422705" y="4129900"/>
              <a:ext cx="657097" cy="553998"/>
            </a:xfrm>
            <a:custGeom>
              <a:avLst/>
              <a:gdLst/>
              <a:ahLst/>
              <a:cxnLst/>
              <a:rect l="l" t="t" r="r" b="b"/>
              <a:pathLst>
                <a:path w="328294"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45" name="bk object 55"/>
            <p:cNvSpPr/>
            <p:nvPr/>
          </p:nvSpPr>
          <p:spPr>
            <a:xfrm>
              <a:off x="15694423" y="4129900"/>
              <a:ext cx="657097" cy="553998"/>
            </a:xfrm>
            <a:custGeom>
              <a:avLst/>
              <a:gdLst/>
              <a:ahLst/>
              <a:cxnLst/>
              <a:rect l="l" t="t" r="r" b="b"/>
              <a:pathLst>
                <a:path w="328295" h="139064">
                  <a:moveTo>
                    <a:pt x="328030" y="0"/>
                  </a:moveTo>
                  <a:lnTo>
                    <a:pt x="231133" y="0"/>
                  </a:lnTo>
                  <a:lnTo>
                    <a:pt x="0" y="139040"/>
                  </a:lnTo>
                  <a:lnTo>
                    <a:pt x="96896" y="139040"/>
                  </a:lnTo>
                  <a:lnTo>
                    <a:pt x="328030" y="0"/>
                  </a:lnTo>
                  <a:close/>
                </a:path>
              </a:pathLst>
            </a:custGeom>
            <a:solidFill>
              <a:srgbClr val="939598"/>
            </a:solidFill>
          </p:spPr>
          <p:txBody>
            <a:bodyPr wrap="square" lIns="0" tIns="0" rIns="0" bIns="0" rtlCol="0">
              <a:spAutoFit/>
            </a:bodyPr>
            <a:lstStyle/>
            <a:p>
              <a:endParaRPr/>
            </a:p>
          </p:txBody>
        </p:sp>
        <p:sp>
          <p:nvSpPr>
            <p:cNvPr id="146" name="bk object 56"/>
            <p:cNvSpPr/>
            <p:nvPr/>
          </p:nvSpPr>
          <p:spPr>
            <a:xfrm>
              <a:off x="6085401"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47" name="bk object 57"/>
            <p:cNvSpPr/>
            <p:nvPr/>
          </p:nvSpPr>
          <p:spPr>
            <a:xfrm>
              <a:off x="6748094"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48" name="bk object 58"/>
            <p:cNvSpPr/>
            <p:nvPr/>
          </p:nvSpPr>
          <p:spPr>
            <a:xfrm>
              <a:off x="6416744"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49" name="bk object 59"/>
            <p:cNvSpPr/>
            <p:nvPr/>
          </p:nvSpPr>
          <p:spPr>
            <a:xfrm>
              <a:off x="7079440"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50" name="bk object 60"/>
            <p:cNvSpPr/>
            <p:nvPr/>
          </p:nvSpPr>
          <p:spPr>
            <a:xfrm>
              <a:off x="3765973" y="4129900"/>
              <a:ext cx="657097" cy="553998"/>
            </a:xfrm>
            <a:custGeom>
              <a:avLst/>
              <a:gdLst/>
              <a:ahLst/>
              <a:cxnLst/>
              <a:rect l="l" t="t" r="r" b="b"/>
              <a:pathLst>
                <a:path w="328294"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51" name="bk object 61"/>
            <p:cNvSpPr/>
            <p:nvPr/>
          </p:nvSpPr>
          <p:spPr>
            <a:xfrm>
              <a:off x="3434629" y="4129900"/>
              <a:ext cx="657097" cy="553998"/>
            </a:xfrm>
            <a:custGeom>
              <a:avLst/>
              <a:gdLst/>
              <a:ahLst/>
              <a:cxnLst/>
              <a:rect l="l" t="t" r="r" b="b"/>
              <a:pathLst>
                <a:path w="328294"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52" name="bk object 62"/>
            <p:cNvSpPr/>
            <p:nvPr/>
          </p:nvSpPr>
          <p:spPr>
            <a:xfrm>
              <a:off x="4097323" y="4129900"/>
              <a:ext cx="657097" cy="553998"/>
            </a:xfrm>
            <a:custGeom>
              <a:avLst/>
              <a:gdLst/>
              <a:ahLst/>
              <a:cxnLst/>
              <a:rect l="l" t="t" r="r" b="b"/>
              <a:pathLst>
                <a:path w="328294" h="139064">
                  <a:moveTo>
                    <a:pt x="328005" y="0"/>
                  </a:moveTo>
                  <a:lnTo>
                    <a:pt x="231114" y="0"/>
                  </a:lnTo>
                  <a:lnTo>
                    <a:pt x="0" y="139040"/>
                  </a:lnTo>
                  <a:lnTo>
                    <a:pt x="96896" y="139040"/>
                  </a:lnTo>
                  <a:lnTo>
                    <a:pt x="328005" y="0"/>
                  </a:lnTo>
                  <a:close/>
                </a:path>
              </a:pathLst>
            </a:custGeom>
            <a:solidFill>
              <a:srgbClr val="939598"/>
            </a:solidFill>
          </p:spPr>
          <p:txBody>
            <a:bodyPr wrap="square" lIns="0" tIns="0" rIns="0" bIns="0" rtlCol="0">
              <a:spAutoFit/>
            </a:bodyPr>
            <a:lstStyle/>
            <a:p>
              <a:endParaRPr/>
            </a:p>
          </p:txBody>
        </p:sp>
        <p:sp>
          <p:nvSpPr>
            <p:cNvPr id="153" name="bk object 63"/>
            <p:cNvSpPr/>
            <p:nvPr/>
          </p:nvSpPr>
          <p:spPr>
            <a:xfrm>
              <a:off x="5091362" y="4129900"/>
              <a:ext cx="657097" cy="553998"/>
            </a:xfrm>
            <a:custGeom>
              <a:avLst/>
              <a:gdLst/>
              <a:ahLst/>
              <a:cxnLst/>
              <a:rect l="l" t="t" r="r" b="b"/>
              <a:pathLst>
                <a:path w="328294"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54" name="bk object 64"/>
            <p:cNvSpPr/>
            <p:nvPr/>
          </p:nvSpPr>
          <p:spPr>
            <a:xfrm>
              <a:off x="4760010" y="4129900"/>
              <a:ext cx="657097" cy="553998"/>
            </a:xfrm>
            <a:custGeom>
              <a:avLst/>
              <a:gdLst/>
              <a:ahLst/>
              <a:cxnLst/>
              <a:rect l="l" t="t" r="r" b="b"/>
              <a:pathLst>
                <a:path w="328294"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55" name="bk object 65"/>
            <p:cNvSpPr/>
            <p:nvPr/>
          </p:nvSpPr>
          <p:spPr>
            <a:xfrm>
              <a:off x="4428668" y="4129900"/>
              <a:ext cx="657097" cy="553998"/>
            </a:xfrm>
            <a:custGeom>
              <a:avLst/>
              <a:gdLst/>
              <a:ahLst/>
              <a:cxnLst/>
              <a:rect l="l" t="t" r="r" b="b"/>
              <a:pathLst>
                <a:path w="328294"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56" name="bk object 66"/>
            <p:cNvSpPr/>
            <p:nvPr/>
          </p:nvSpPr>
          <p:spPr>
            <a:xfrm>
              <a:off x="32593941" y="4210222"/>
              <a:ext cx="329184" cy="553998"/>
            </a:xfrm>
            <a:custGeom>
              <a:avLst/>
              <a:gdLst/>
              <a:ahLst/>
              <a:cxnLst/>
              <a:rect l="l" t="t" r="r" b="b"/>
              <a:pathLst>
                <a:path w="164465" h="99060">
                  <a:moveTo>
                    <a:pt x="164411" y="0"/>
                  </a:moveTo>
                  <a:lnTo>
                    <a:pt x="0" y="98902"/>
                  </a:lnTo>
                  <a:lnTo>
                    <a:pt x="96896" y="98902"/>
                  </a:lnTo>
                  <a:lnTo>
                    <a:pt x="164411" y="58287"/>
                  </a:lnTo>
                  <a:lnTo>
                    <a:pt x="164411" y="0"/>
                  </a:lnTo>
                  <a:close/>
                </a:path>
              </a:pathLst>
            </a:custGeom>
            <a:solidFill>
              <a:srgbClr val="939598"/>
            </a:solidFill>
          </p:spPr>
          <p:txBody>
            <a:bodyPr wrap="square" lIns="0" tIns="0" rIns="0" bIns="0" rtlCol="0">
              <a:spAutoFit/>
            </a:bodyPr>
            <a:lstStyle/>
            <a:p>
              <a:endParaRPr/>
            </a:p>
          </p:txBody>
        </p:sp>
        <p:sp>
          <p:nvSpPr>
            <p:cNvPr id="157" name="bk object 67"/>
            <p:cNvSpPr/>
            <p:nvPr/>
          </p:nvSpPr>
          <p:spPr>
            <a:xfrm>
              <a:off x="26960774"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58" name="bk object 68"/>
            <p:cNvSpPr/>
            <p:nvPr/>
          </p:nvSpPr>
          <p:spPr>
            <a:xfrm>
              <a:off x="27292138"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59" name="bk object 69"/>
            <p:cNvSpPr/>
            <p:nvPr/>
          </p:nvSpPr>
          <p:spPr>
            <a:xfrm>
              <a:off x="26629410"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60" name="bk object 70"/>
            <p:cNvSpPr/>
            <p:nvPr/>
          </p:nvSpPr>
          <p:spPr>
            <a:xfrm>
              <a:off x="26298049"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61" name="bk object 71"/>
            <p:cNvSpPr/>
            <p:nvPr/>
          </p:nvSpPr>
          <p:spPr>
            <a:xfrm>
              <a:off x="27954863"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62" name="bk object 72"/>
            <p:cNvSpPr/>
            <p:nvPr/>
          </p:nvSpPr>
          <p:spPr>
            <a:xfrm>
              <a:off x="27623499"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63" name="bk object 73"/>
            <p:cNvSpPr/>
            <p:nvPr/>
          </p:nvSpPr>
          <p:spPr>
            <a:xfrm>
              <a:off x="25303948" y="4129900"/>
              <a:ext cx="657097" cy="553998"/>
            </a:xfrm>
            <a:custGeom>
              <a:avLst/>
              <a:gdLst/>
              <a:ahLst/>
              <a:cxnLst/>
              <a:rect l="l" t="t" r="r" b="b"/>
              <a:pathLst>
                <a:path w="328295" h="139064">
                  <a:moveTo>
                    <a:pt x="328030" y="0"/>
                  </a:moveTo>
                  <a:lnTo>
                    <a:pt x="231120" y="0"/>
                  </a:lnTo>
                  <a:lnTo>
                    <a:pt x="0" y="139040"/>
                  </a:lnTo>
                  <a:lnTo>
                    <a:pt x="96903" y="139040"/>
                  </a:lnTo>
                  <a:lnTo>
                    <a:pt x="328030" y="0"/>
                  </a:lnTo>
                  <a:close/>
                </a:path>
              </a:pathLst>
            </a:custGeom>
            <a:solidFill>
              <a:srgbClr val="939598"/>
            </a:solidFill>
          </p:spPr>
          <p:txBody>
            <a:bodyPr wrap="square" lIns="0" tIns="0" rIns="0" bIns="0" rtlCol="0">
              <a:spAutoFit/>
            </a:bodyPr>
            <a:lstStyle/>
            <a:p>
              <a:endParaRPr/>
            </a:p>
          </p:txBody>
        </p:sp>
        <p:sp>
          <p:nvSpPr>
            <p:cNvPr id="164" name="bk object 74"/>
            <p:cNvSpPr/>
            <p:nvPr/>
          </p:nvSpPr>
          <p:spPr>
            <a:xfrm>
              <a:off x="24641224" y="4129900"/>
              <a:ext cx="657097" cy="553998"/>
            </a:xfrm>
            <a:custGeom>
              <a:avLst/>
              <a:gdLst/>
              <a:ahLst/>
              <a:cxnLst/>
              <a:rect l="l" t="t" r="r" b="b"/>
              <a:pathLst>
                <a:path w="328295" h="139064">
                  <a:moveTo>
                    <a:pt x="328030" y="0"/>
                  </a:moveTo>
                  <a:lnTo>
                    <a:pt x="231114" y="0"/>
                  </a:lnTo>
                  <a:lnTo>
                    <a:pt x="0" y="139040"/>
                  </a:lnTo>
                  <a:lnTo>
                    <a:pt x="96903" y="139040"/>
                  </a:lnTo>
                  <a:lnTo>
                    <a:pt x="328030" y="0"/>
                  </a:lnTo>
                  <a:close/>
                </a:path>
              </a:pathLst>
            </a:custGeom>
            <a:solidFill>
              <a:srgbClr val="939598"/>
            </a:solidFill>
          </p:spPr>
          <p:txBody>
            <a:bodyPr wrap="square" lIns="0" tIns="0" rIns="0" bIns="0" rtlCol="0">
              <a:spAutoFit/>
            </a:bodyPr>
            <a:lstStyle/>
            <a:p>
              <a:endParaRPr/>
            </a:p>
          </p:txBody>
        </p:sp>
        <p:sp>
          <p:nvSpPr>
            <p:cNvPr id="165" name="bk object 75"/>
            <p:cNvSpPr/>
            <p:nvPr/>
          </p:nvSpPr>
          <p:spPr>
            <a:xfrm>
              <a:off x="24972586" y="4129900"/>
              <a:ext cx="657097" cy="553998"/>
            </a:xfrm>
            <a:custGeom>
              <a:avLst/>
              <a:gdLst/>
              <a:ahLst/>
              <a:cxnLst/>
              <a:rect l="l" t="t" r="r" b="b"/>
              <a:pathLst>
                <a:path w="328295" h="139064">
                  <a:moveTo>
                    <a:pt x="328030" y="0"/>
                  </a:moveTo>
                  <a:lnTo>
                    <a:pt x="231120" y="0"/>
                  </a:lnTo>
                  <a:lnTo>
                    <a:pt x="0" y="139040"/>
                  </a:lnTo>
                  <a:lnTo>
                    <a:pt x="96903" y="139040"/>
                  </a:lnTo>
                  <a:lnTo>
                    <a:pt x="328030" y="0"/>
                  </a:lnTo>
                  <a:close/>
                </a:path>
              </a:pathLst>
            </a:custGeom>
            <a:solidFill>
              <a:srgbClr val="939598"/>
            </a:solidFill>
          </p:spPr>
          <p:txBody>
            <a:bodyPr wrap="square" lIns="0" tIns="0" rIns="0" bIns="0" rtlCol="0">
              <a:spAutoFit/>
            </a:bodyPr>
            <a:lstStyle/>
            <a:p>
              <a:endParaRPr/>
            </a:p>
          </p:txBody>
        </p:sp>
        <p:sp>
          <p:nvSpPr>
            <p:cNvPr id="166" name="bk object 76"/>
            <p:cNvSpPr/>
            <p:nvPr/>
          </p:nvSpPr>
          <p:spPr>
            <a:xfrm>
              <a:off x="25635309" y="4129900"/>
              <a:ext cx="657097" cy="553998"/>
            </a:xfrm>
            <a:custGeom>
              <a:avLst/>
              <a:gdLst/>
              <a:ahLst/>
              <a:cxnLst/>
              <a:rect l="l" t="t" r="r" b="b"/>
              <a:pathLst>
                <a:path w="328294" h="139064">
                  <a:moveTo>
                    <a:pt x="328030" y="0"/>
                  </a:moveTo>
                  <a:lnTo>
                    <a:pt x="231120" y="0"/>
                  </a:lnTo>
                  <a:lnTo>
                    <a:pt x="0" y="139040"/>
                  </a:lnTo>
                  <a:lnTo>
                    <a:pt x="96903" y="139040"/>
                  </a:lnTo>
                  <a:lnTo>
                    <a:pt x="328030" y="0"/>
                  </a:lnTo>
                  <a:close/>
                </a:path>
              </a:pathLst>
            </a:custGeom>
            <a:solidFill>
              <a:srgbClr val="939598"/>
            </a:solidFill>
          </p:spPr>
          <p:txBody>
            <a:bodyPr wrap="square" lIns="0" tIns="0" rIns="0" bIns="0" rtlCol="0">
              <a:spAutoFit/>
            </a:bodyPr>
            <a:lstStyle/>
            <a:p>
              <a:endParaRPr/>
            </a:p>
          </p:txBody>
        </p:sp>
        <p:sp>
          <p:nvSpPr>
            <p:cNvPr id="167" name="bk object 77"/>
            <p:cNvSpPr/>
            <p:nvPr/>
          </p:nvSpPr>
          <p:spPr>
            <a:xfrm>
              <a:off x="25966673" y="4129900"/>
              <a:ext cx="657097" cy="553998"/>
            </a:xfrm>
            <a:custGeom>
              <a:avLst/>
              <a:gdLst/>
              <a:ahLst/>
              <a:cxnLst/>
              <a:rect l="l" t="t" r="r" b="b"/>
              <a:pathLst>
                <a:path w="328294" h="139064">
                  <a:moveTo>
                    <a:pt x="328030" y="0"/>
                  </a:moveTo>
                  <a:lnTo>
                    <a:pt x="231120" y="0"/>
                  </a:lnTo>
                  <a:lnTo>
                    <a:pt x="0" y="139040"/>
                  </a:lnTo>
                  <a:lnTo>
                    <a:pt x="96903" y="139040"/>
                  </a:lnTo>
                  <a:lnTo>
                    <a:pt x="328030" y="0"/>
                  </a:lnTo>
                  <a:close/>
                </a:path>
              </a:pathLst>
            </a:custGeom>
            <a:solidFill>
              <a:srgbClr val="939598"/>
            </a:solidFill>
          </p:spPr>
          <p:txBody>
            <a:bodyPr wrap="square" lIns="0" tIns="0" rIns="0" bIns="0" rtlCol="0">
              <a:spAutoFit/>
            </a:bodyPr>
            <a:lstStyle/>
            <a:p>
              <a:endParaRPr/>
            </a:p>
          </p:txBody>
        </p:sp>
        <p:sp>
          <p:nvSpPr>
            <p:cNvPr id="168" name="bk object 78"/>
            <p:cNvSpPr/>
            <p:nvPr/>
          </p:nvSpPr>
          <p:spPr>
            <a:xfrm>
              <a:off x="16025791" y="4129900"/>
              <a:ext cx="657097" cy="553998"/>
            </a:xfrm>
            <a:custGeom>
              <a:avLst/>
              <a:gdLst/>
              <a:ahLst/>
              <a:cxnLst/>
              <a:rect l="l" t="t" r="r" b="b"/>
              <a:pathLst>
                <a:path w="328295" h="139064">
                  <a:moveTo>
                    <a:pt x="328030" y="0"/>
                  </a:moveTo>
                  <a:lnTo>
                    <a:pt x="231127" y="0"/>
                  </a:lnTo>
                  <a:lnTo>
                    <a:pt x="0" y="139040"/>
                  </a:lnTo>
                  <a:lnTo>
                    <a:pt x="96896" y="139040"/>
                  </a:lnTo>
                  <a:lnTo>
                    <a:pt x="328030" y="0"/>
                  </a:lnTo>
                  <a:close/>
                </a:path>
              </a:pathLst>
            </a:custGeom>
            <a:solidFill>
              <a:srgbClr val="939598"/>
            </a:solidFill>
          </p:spPr>
          <p:txBody>
            <a:bodyPr wrap="square" lIns="0" tIns="0" rIns="0" bIns="0" rtlCol="0">
              <a:spAutoFit/>
            </a:bodyPr>
            <a:lstStyle/>
            <a:p>
              <a:endParaRPr/>
            </a:p>
          </p:txBody>
        </p:sp>
        <p:sp>
          <p:nvSpPr>
            <p:cNvPr id="169" name="bk object 79"/>
            <p:cNvSpPr/>
            <p:nvPr/>
          </p:nvSpPr>
          <p:spPr>
            <a:xfrm>
              <a:off x="29943039"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70" name="bk object 80"/>
            <p:cNvSpPr/>
            <p:nvPr/>
          </p:nvSpPr>
          <p:spPr>
            <a:xfrm>
              <a:off x="31268490"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71" name="bk object 81"/>
            <p:cNvSpPr/>
            <p:nvPr/>
          </p:nvSpPr>
          <p:spPr>
            <a:xfrm>
              <a:off x="31599854"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72" name="bk object 82"/>
            <p:cNvSpPr/>
            <p:nvPr/>
          </p:nvSpPr>
          <p:spPr>
            <a:xfrm>
              <a:off x="30937128"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73" name="bk object 83"/>
            <p:cNvSpPr/>
            <p:nvPr/>
          </p:nvSpPr>
          <p:spPr>
            <a:xfrm>
              <a:off x="30605765"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74" name="bk object 84"/>
            <p:cNvSpPr/>
            <p:nvPr/>
          </p:nvSpPr>
          <p:spPr>
            <a:xfrm>
              <a:off x="31931215"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75" name="bk object 85"/>
            <p:cNvSpPr/>
            <p:nvPr/>
          </p:nvSpPr>
          <p:spPr>
            <a:xfrm>
              <a:off x="32262579"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76" name="bk object 86"/>
            <p:cNvSpPr/>
            <p:nvPr/>
          </p:nvSpPr>
          <p:spPr>
            <a:xfrm>
              <a:off x="29280314"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77" name="bk object 87"/>
            <p:cNvSpPr/>
            <p:nvPr/>
          </p:nvSpPr>
          <p:spPr>
            <a:xfrm>
              <a:off x="28617588"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78" name="bk object 88"/>
            <p:cNvSpPr/>
            <p:nvPr/>
          </p:nvSpPr>
          <p:spPr>
            <a:xfrm>
              <a:off x="28948950"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79" name="bk object 89"/>
            <p:cNvSpPr/>
            <p:nvPr/>
          </p:nvSpPr>
          <p:spPr>
            <a:xfrm>
              <a:off x="30274401"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80" name="bk object 90"/>
            <p:cNvSpPr/>
            <p:nvPr/>
          </p:nvSpPr>
          <p:spPr>
            <a:xfrm>
              <a:off x="24309859" y="4129900"/>
              <a:ext cx="657097" cy="553998"/>
            </a:xfrm>
            <a:custGeom>
              <a:avLst/>
              <a:gdLst/>
              <a:ahLst/>
              <a:cxnLst/>
              <a:rect l="l" t="t" r="r" b="b"/>
              <a:pathLst>
                <a:path w="328295" h="139064">
                  <a:moveTo>
                    <a:pt x="328030" y="0"/>
                  </a:moveTo>
                  <a:lnTo>
                    <a:pt x="231114" y="0"/>
                  </a:lnTo>
                  <a:lnTo>
                    <a:pt x="0" y="139040"/>
                  </a:lnTo>
                  <a:lnTo>
                    <a:pt x="96903" y="139040"/>
                  </a:lnTo>
                  <a:lnTo>
                    <a:pt x="328030" y="0"/>
                  </a:lnTo>
                  <a:close/>
                </a:path>
              </a:pathLst>
            </a:custGeom>
            <a:solidFill>
              <a:srgbClr val="939598"/>
            </a:solidFill>
          </p:spPr>
          <p:txBody>
            <a:bodyPr wrap="square" lIns="0" tIns="0" rIns="0" bIns="0" rtlCol="0">
              <a:spAutoFit/>
            </a:bodyPr>
            <a:lstStyle/>
            <a:p>
              <a:endParaRPr/>
            </a:p>
          </p:txBody>
        </p:sp>
        <p:sp>
          <p:nvSpPr>
            <p:cNvPr id="181" name="bk object 91"/>
            <p:cNvSpPr/>
            <p:nvPr/>
          </p:nvSpPr>
          <p:spPr>
            <a:xfrm>
              <a:off x="29611676"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82" name="bk object 92"/>
            <p:cNvSpPr/>
            <p:nvPr/>
          </p:nvSpPr>
          <p:spPr>
            <a:xfrm>
              <a:off x="28286225"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83" name="bk object 93"/>
            <p:cNvSpPr/>
            <p:nvPr/>
          </p:nvSpPr>
          <p:spPr>
            <a:xfrm>
              <a:off x="18676694"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84" name="bk object 94"/>
            <p:cNvSpPr/>
            <p:nvPr/>
          </p:nvSpPr>
          <p:spPr>
            <a:xfrm>
              <a:off x="19008058"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85" name="bk object 95"/>
            <p:cNvSpPr/>
            <p:nvPr/>
          </p:nvSpPr>
          <p:spPr>
            <a:xfrm>
              <a:off x="18013969"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86" name="bk object 96"/>
            <p:cNvSpPr/>
            <p:nvPr/>
          </p:nvSpPr>
          <p:spPr>
            <a:xfrm>
              <a:off x="18345330"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87" name="bk object 97"/>
            <p:cNvSpPr/>
            <p:nvPr/>
          </p:nvSpPr>
          <p:spPr>
            <a:xfrm>
              <a:off x="19670781"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88" name="bk object 98"/>
            <p:cNvSpPr/>
            <p:nvPr/>
          </p:nvSpPr>
          <p:spPr>
            <a:xfrm>
              <a:off x="19339419"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89" name="bk object 99"/>
            <p:cNvSpPr/>
            <p:nvPr/>
          </p:nvSpPr>
          <p:spPr>
            <a:xfrm>
              <a:off x="16688516"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90" name="bk object 100"/>
            <p:cNvSpPr/>
            <p:nvPr/>
          </p:nvSpPr>
          <p:spPr>
            <a:xfrm>
              <a:off x="23978497" y="4129900"/>
              <a:ext cx="657097" cy="553998"/>
            </a:xfrm>
            <a:custGeom>
              <a:avLst/>
              <a:gdLst/>
              <a:ahLst/>
              <a:cxnLst/>
              <a:rect l="l" t="t" r="r" b="b"/>
              <a:pathLst>
                <a:path w="328295" h="139064">
                  <a:moveTo>
                    <a:pt x="328030" y="0"/>
                  </a:moveTo>
                  <a:lnTo>
                    <a:pt x="231114" y="0"/>
                  </a:lnTo>
                  <a:lnTo>
                    <a:pt x="0" y="139040"/>
                  </a:lnTo>
                  <a:lnTo>
                    <a:pt x="96903" y="139040"/>
                  </a:lnTo>
                  <a:lnTo>
                    <a:pt x="328030" y="0"/>
                  </a:lnTo>
                  <a:close/>
                </a:path>
              </a:pathLst>
            </a:custGeom>
            <a:solidFill>
              <a:srgbClr val="939598"/>
            </a:solidFill>
          </p:spPr>
          <p:txBody>
            <a:bodyPr wrap="square" lIns="0" tIns="0" rIns="0" bIns="0" rtlCol="0">
              <a:spAutoFit/>
            </a:bodyPr>
            <a:lstStyle/>
            <a:p>
              <a:endParaRPr/>
            </a:p>
          </p:txBody>
        </p:sp>
        <p:sp>
          <p:nvSpPr>
            <p:cNvPr id="191" name="bk object 101"/>
            <p:cNvSpPr/>
            <p:nvPr/>
          </p:nvSpPr>
          <p:spPr>
            <a:xfrm>
              <a:off x="20002145"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92" name="bk object 102"/>
            <p:cNvSpPr/>
            <p:nvPr/>
          </p:nvSpPr>
          <p:spPr>
            <a:xfrm>
              <a:off x="16357154"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93" name="bk object 103"/>
            <p:cNvSpPr/>
            <p:nvPr/>
          </p:nvSpPr>
          <p:spPr>
            <a:xfrm>
              <a:off x="17019880"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94" name="bk object 104"/>
            <p:cNvSpPr/>
            <p:nvPr/>
          </p:nvSpPr>
          <p:spPr>
            <a:xfrm>
              <a:off x="17351243"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95" name="bk object 105"/>
            <p:cNvSpPr/>
            <p:nvPr/>
          </p:nvSpPr>
          <p:spPr>
            <a:xfrm>
              <a:off x="17682605"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96" name="bk object 106"/>
            <p:cNvSpPr/>
            <p:nvPr/>
          </p:nvSpPr>
          <p:spPr>
            <a:xfrm>
              <a:off x="20333506"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97" name="bk object 107"/>
            <p:cNvSpPr/>
            <p:nvPr/>
          </p:nvSpPr>
          <p:spPr>
            <a:xfrm>
              <a:off x="22984410"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98" name="bk object 108"/>
            <p:cNvSpPr/>
            <p:nvPr/>
          </p:nvSpPr>
          <p:spPr>
            <a:xfrm>
              <a:off x="23315772"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99" name="bk object 109"/>
            <p:cNvSpPr/>
            <p:nvPr/>
          </p:nvSpPr>
          <p:spPr>
            <a:xfrm>
              <a:off x="23647133"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200" name="bk object 110"/>
            <p:cNvSpPr/>
            <p:nvPr/>
          </p:nvSpPr>
          <p:spPr>
            <a:xfrm>
              <a:off x="22321685"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201" name="bk object 111"/>
            <p:cNvSpPr/>
            <p:nvPr/>
          </p:nvSpPr>
          <p:spPr>
            <a:xfrm>
              <a:off x="22653046"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202" name="bk object 112"/>
            <p:cNvSpPr/>
            <p:nvPr/>
          </p:nvSpPr>
          <p:spPr>
            <a:xfrm>
              <a:off x="21990321"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203" name="bk object 113"/>
            <p:cNvSpPr/>
            <p:nvPr/>
          </p:nvSpPr>
          <p:spPr>
            <a:xfrm>
              <a:off x="20996234"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204" name="bk object 114"/>
            <p:cNvSpPr/>
            <p:nvPr/>
          </p:nvSpPr>
          <p:spPr>
            <a:xfrm>
              <a:off x="20664870"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205" name="bk object 115"/>
            <p:cNvSpPr/>
            <p:nvPr/>
          </p:nvSpPr>
          <p:spPr>
            <a:xfrm>
              <a:off x="21327595"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206" name="bk object 116"/>
            <p:cNvSpPr/>
            <p:nvPr/>
          </p:nvSpPr>
          <p:spPr>
            <a:xfrm>
              <a:off x="21658959"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grpSp>
    </p:spTree>
    <p:extLst>
      <p:ext uri="{BB962C8B-B14F-4D97-AF65-F5344CB8AC3E}">
        <p14:creationId xmlns:p14="http://schemas.microsoft.com/office/powerpoint/2010/main" val="2053615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026F9438-71E6-4539-A953-9E8E30E5EE80}" type="datetimeFigureOut">
              <a:rPr lang="en-US" smtClean="0"/>
              <a:t>5/6/2014</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DF8D9E57-E4F1-4BE2-85FF-2934FFC31DAD}" type="slidenum">
              <a:rPr lang="en-US" smtClean="0"/>
              <a:t>‹#›</a:t>
            </a:fld>
            <a:endParaRPr lang="en-US"/>
          </a:p>
        </p:txBody>
      </p:sp>
    </p:spTree>
    <p:extLst>
      <p:ext uri="{BB962C8B-B14F-4D97-AF65-F5344CB8AC3E}">
        <p14:creationId xmlns:p14="http://schemas.microsoft.com/office/powerpoint/2010/main" val="1285451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026F9438-71E6-4539-A953-9E8E30E5EE80}" type="datetimeFigureOut">
              <a:rPr lang="en-US" smtClean="0"/>
              <a:t>5/6/2014</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DF8D9E57-E4F1-4BE2-85FF-2934FFC31DAD}" type="slidenum">
              <a:rPr lang="en-US" smtClean="0"/>
              <a:t>‹#›</a:t>
            </a:fld>
            <a:endParaRPr lang="en-US"/>
          </a:p>
        </p:txBody>
      </p:sp>
    </p:spTree>
    <p:extLst>
      <p:ext uri="{BB962C8B-B14F-4D97-AF65-F5344CB8AC3E}">
        <p14:creationId xmlns:p14="http://schemas.microsoft.com/office/powerpoint/2010/main" val="736641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026F9438-71E6-4539-A953-9E8E30E5EE80}" type="datetimeFigureOut">
              <a:rPr lang="en-US" smtClean="0"/>
              <a:t>5/6/2014</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DF8D9E57-E4F1-4BE2-85FF-2934FFC31DAD}" type="slidenum">
              <a:rPr lang="en-US" smtClean="0"/>
              <a:t>‹#›</a:t>
            </a:fld>
            <a:endParaRPr lang="en-US"/>
          </a:p>
        </p:txBody>
      </p:sp>
    </p:spTree>
    <p:extLst>
      <p:ext uri="{BB962C8B-B14F-4D97-AF65-F5344CB8AC3E}">
        <p14:creationId xmlns:p14="http://schemas.microsoft.com/office/powerpoint/2010/main" val="186581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026F9438-71E6-4539-A953-9E8E30E5EE80}" type="datetimeFigureOut">
              <a:rPr lang="en-US" smtClean="0"/>
              <a:t>5/6/2014</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DF8D9E57-E4F1-4BE2-85FF-2934FFC31DAD}" type="slidenum">
              <a:rPr lang="en-US" smtClean="0"/>
              <a:t>‹#›</a:t>
            </a:fld>
            <a:endParaRPr lang="en-US"/>
          </a:p>
        </p:txBody>
      </p:sp>
      <p:grpSp>
        <p:nvGrpSpPr>
          <p:cNvPr id="6" name="Group 5"/>
          <p:cNvGrpSpPr/>
          <p:nvPr userDrawn="1"/>
        </p:nvGrpSpPr>
        <p:grpSpPr>
          <a:xfrm>
            <a:off x="0" y="1111044"/>
            <a:ext cx="9144000" cy="138578"/>
            <a:chOff x="1485" y="4129899"/>
            <a:chExt cx="32921640" cy="634321"/>
          </a:xfrm>
        </p:grpSpPr>
        <p:sp>
          <p:nvSpPr>
            <p:cNvPr id="7" name="bk object 16"/>
            <p:cNvSpPr/>
            <p:nvPr/>
          </p:nvSpPr>
          <p:spPr>
            <a:xfrm>
              <a:off x="9398859"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8" name="bk object 17"/>
            <p:cNvSpPr/>
            <p:nvPr/>
          </p:nvSpPr>
          <p:spPr>
            <a:xfrm>
              <a:off x="9730209"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9" name="bk object 18"/>
            <p:cNvSpPr/>
            <p:nvPr/>
          </p:nvSpPr>
          <p:spPr>
            <a:xfrm>
              <a:off x="10392898"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0" name="bk object 19"/>
            <p:cNvSpPr/>
            <p:nvPr/>
          </p:nvSpPr>
          <p:spPr>
            <a:xfrm>
              <a:off x="10061555"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1" name="bk object 20"/>
            <p:cNvSpPr/>
            <p:nvPr/>
          </p:nvSpPr>
          <p:spPr>
            <a:xfrm>
              <a:off x="11055594"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2" name="bk object 21"/>
            <p:cNvSpPr/>
            <p:nvPr/>
          </p:nvSpPr>
          <p:spPr>
            <a:xfrm>
              <a:off x="10724248"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3" name="bk object 22"/>
            <p:cNvSpPr/>
            <p:nvPr/>
          </p:nvSpPr>
          <p:spPr>
            <a:xfrm>
              <a:off x="8404820"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4" name="bk object 23"/>
            <p:cNvSpPr/>
            <p:nvPr/>
          </p:nvSpPr>
          <p:spPr>
            <a:xfrm>
              <a:off x="7742133"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5" name="bk object 24"/>
            <p:cNvSpPr/>
            <p:nvPr/>
          </p:nvSpPr>
          <p:spPr>
            <a:xfrm>
              <a:off x="8073477"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6" name="bk object 25"/>
            <p:cNvSpPr/>
            <p:nvPr/>
          </p:nvSpPr>
          <p:spPr>
            <a:xfrm>
              <a:off x="8736160" y="4129900"/>
              <a:ext cx="657097" cy="553998"/>
            </a:xfrm>
            <a:custGeom>
              <a:avLst/>
              <a:gdLst/>
              <a:ahLst/>
              <a:cxnLst/>
              <a:rect l="l" t="t" r="r" b="b"/>
              <a:pathLst>
                <a:path w="328295" h="139064">
                  <a:moveTo>
                    <a:pt x="328011" y="0"/>
                  </a:moveTo>
                  <a:lnTo>
                    <a:pt x="231120" y="0"/>
                  </a:lnTo>
                  <a:lnTo>
                    <a:pt x="0" y="139040"/>
                  </a:lnTo>
                  <a:lnTo>
                    <a:pt x="96903" y="139040"/>
                  </a:lnTo>
                  <a:lnTo>
                    <a:pt x="328011" y="0"/>
                  </a:lnTo>
                  <a:close/>
                </a:path>
              </a:pathLst>
            </a:custGeom>
            <a:solidFill>
              <a:srgbClr val="939598"/>
            </a:solidFill>
          </p:spPr>
          <p:txBody>
            <a:bodyPr wrap="square" lIns="0" tIns="0" rIns="0" bIns="0" rtlCol="0">
              <a:spAutoFit/>
            </a:bodyPr>
            <a:lstStyle/>
            <a:p>
              <a:endParaRPr/>
            </a:p>
          </p:txBody>
        </p:sp>
        <p:sp>
          <p:nvSpPr>
            <p:cNvPr id="17" name="bk object 26"/>
            <p:cNvSpPr/>
            <p:nvPr/>
          </p:nvSpPr>
          <p:spPr>
            <a:xfrm>
              <a:off x="11386943"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8" name="bk object 27"/>
            <p:cNvSpPr/>
            <p:nvPr/>
          </p:nvSpPr>
          <p:spPr>
            <a:xfrm>
              <a:off x="9067516"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9" name="bk object 28"/>
            <p:cNvSpPr/>
            <p:nvPr/>
          </p:nvSpPr>
          <p:spPr>
            <a:xfrm>
              <a:off x="13043676"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20" name="bk object 29"/>
            <p:cNvSpPr/>
            <p:nvPr/>
          </p:nvSpPr>
          <p:spPr>
            <a:xfrm>
              <a:off x="14369038" y="4129900"/>
              <a:ext cx="657097" cy="553998"/>
            </a:xfrm>
            <a:custGeom>
              <a:avLst/>
              <a:gdLst/>
              <a:ahLst/>
              <a:cxnLst/>
              <a:rect l="l" t="t" r="r" b="b"/>
              <a:pathLst>
                <a:path w="328295" h="139064">
                  <a:moveTo>
                    <a:pt x="328030" y="0"/>
                  </a:moveTo>
                  <a:lnTo>
                    <a:pt x="231133" y="0"/>
                  </a:lnTo>
                  <a:lnTo>
                    <a:pt x="0" y="139040"/>
                  </a:lnTo>
                  <a:lnTo>
                    <a:pt x="96896" y="139040"/>
                  </a:lnTo>
                  <a:lnTo>
                    <a:pt x="328030" y="0"/>
                  </a:lnTo>
                  <a:close/>
                </a:path>
              </a:pathLst>
            </a:custGeom>
            <a:solidFill>
              <a:srgbClr val="939598"/>
            </a:solidFill>
          </p:spPr>
          <p:txBody>
            <a:bodyPr wrap="square" lIns="0" tIns="0" rIns="0" bIns="0" rtlCol="0">
              <a:spAutoFit/>
            </a:bodyPr>
            <a:lstStyle/>
            <a:p>
              <a:endParaRPr/>
            </a:p>
          </p:txBody>
        </p:sp>
        <p:sp>
          <p:nvSpPr>
            <p:cNvPr id="21" name="bk object 30"/>
            <p:cNvSpPr/>
            <p:nvPr/>
          </p:nvSpPr>
          <p:spPr>
            <a:xfrm>
              <a:off x="13706365" y="4129900"/>
              <a:ext cx="657097" cy="553998"/>
            </a:xfrm>
            <a:custGeom>
              <a:avLst/>
              <a:gdLst/>
              <a:ahLst/>
              <a:cxnLst/>
              <a:rect l="l" t="t" r="r" b="b"/>
              <a:pathLst>
                <a:path w="328295" h="139064">
                  <a:moveTo>
                    <a:pt x="328005" y="0"/>
                  </a:moveTo>
                  <a:lnTo>
                    <a:pt x="231108" y="0"/>
                  </a:lnTo>
                  <a:lnTo>
                    <a:pt x="0" y="139040"/>
                  </a:lnTo>
                  <a:lnTo>
                    <a:pt x="96903" y="139040"/>
                  </a:lnTo>
                  <a:lnTo>
                    <a:pt x="328005" y="0"/>
                  </a:lnTo>
                  <a:close/>
                </a:path>
              </a:pathLst>
            </a:custGeom>
            <a:solidFill>
              <a:srgbClr val="939598"/>
            </a:solidFill>
          </p:spPr>
          <p:txBody>
            <a:bodyPr wrap="square" lIns="0" tIns="0" rIns="0" bIns="0" rtlCol="0">
              <a:spAutoFit/>
            </a:bodyPr>
            <a:lstStyle/>
            <a:p>
              <a:endParaRPr/>
            </a:p>
          </p:txBody>
        </p:sp>
        <p:sp>
          <p:nvSpPr>
            <p:cNvPr id="22" name="bk object 31"/>
            <p:cNvSpPr/>
            <p:nvPr/>
          </p:nvSpPr>
          <p:spPr>
            <a:xfrm>
              <a:off x="14037715"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23" name="bk object 32"/>
            <p:cNvSpPr/>
            <p:nvPr/>
          </p:nvSpPr>
          <p:spPr>
            <a:xfrm>
              <a:off x="14700402"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24" name="bk object 33"/>
            <p:cNvSpPr/>
            <p:nvPr/>
          </p:nvSpPr>
          <p:spPr>
            <a:xfrm>
              <a:off x="15363097"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25" name="bk object 34"/>
            <p:cNvSpPr/>
            <p:nvPr/>
          </p:nvSpPr>
          <p:spPr>
            <a:xfrm>
              <a:off x="15031762" y="4129900"/>
              <a:ext cx="657097" cy="553998"/>
            </a:xfrm>
            <a:custGeom>
              <a:avLst/>
              <a:gdLst/>
              <a:ahLst/>
              <a:cxnLst/>
              <a:rect l="l" t="t" r="r" b="b"/>
              <a:pathLst>
                <a:path w="328295" h="139064">
                  <a:moveTo>
                    <a:pt x="327998" y="0"/>
                  </a:moveTo>
                  <a:lnTo>
                    <a:pt x="231101" y="0"/>
                  </a:lnTo>
                  <a:lnTo>
                    <a:pt x="0" y="139040"/>
                  </a:lnTo>
                  <a:lnTo>
                    <a:pt x="96896" y="139040"/>
                  </a:lnTo>
                  <a:lnTo>
                    <a:pt x="327998" y="0"/>
                  </a:lnTo>
                  <a:close/>
                </a:path>
              </a:pathLst>
            </a:custGeom>
            <a:solidFill>
              <a:srgbClr val="939598"/>
            </a:solidFill>
          </p:spPr>
          <p:txBody>
            <a:bodyPr wrap="square" lIns="0" tIns="0" rIns="0" bIns="0" rtlCol="0">
              <a:spAutoFit/>
            </a:bodyPr>
            <a:lstStyle/>
            <a:p>
              <a:endParaRPr/>
            </a:p>
          </p:txBody>
        </p:sp>
        <p:sp>
          <p:nvSpPr>
            <p:cNvPr id="26" name="bk object 35"/>
            <p:cNvSpPr/>
            <p:nvPr/>
          </p:nvSpPr>
          <p:spPr>
            <a:xfrm>
              <a:off x="12049633"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27" name="bk object 36"/>
            <p:cNvSpPr/>
            <p:nvPr/>
          </p:nvSpPr>
          <p:spPr>
            <a:xfrm>
              <a:off x="12380982"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28" name="bk object 37"/>
            <p:cNvSpPr/>
            <p:nvPr/>
          </p:nvSpPr>
          <p:spPr>
            <a:xfrm>
              <a:off x="11718287"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29" name="bk object 38"/>
            <p:cNvSpPr/>
            <p:nvPr/>
          </p:nvSpPr>
          <p:spPr>
            <a:xfrm>
              <a:off x="13375021"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30" name="bk object 39"/>
            <p:cNvSpPr/>
            <p:nvPr/>
          </p:nvSpPr>
          <p:spPr>
            <a:xfrm>
              <a:off x="7410783"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31" name="bk object 40"/>
            <p:cNvSpPr/>
            <p:nvPr/>
          </p:nvSpPr>
          <p:spPr>
            <a:xfrm>
              <a:off x="12712326"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32" name="bk object 41"/>
            <p:cNvSpPr/>
            <p:nvPr/>
          </p:nvSpPr>
          <p:spPr>
            <a:xfrm>
              <a:off x="5754057" y="4129900"/>
              <a:ext cx="657097" cy="553998"/>
            </a:xfrm>
            <a:custGeom>
              <a:avLst/>
              <a:gdLst/>
              <a:ahLst/>
              <a:cxnLst/>
              <a:rect l="l" t="t" r="r" b="b"/>
              <a:pathLst>
                <a:path w="328294" h="139064">
                  <a:moveTo>
                    <a:pt x="328005" y="0"/>
                  </a:moveTo>
                  <a:lnTo>
                    <a:pt x="231114" y="0"/>
                  </a:lnTo>
                  <a:lnTo>
                    <a:pt x="0" y="139040"/>
                  </a:lnTo>
                  <a:lnTo>
                    <a:pt x="96896" y="139040"/>
                  </a:lnTo>
                  <a:lnTo>
                    <a:pt x="328005" y="0"/>
                  </a:lnTo>
                  <a:close/>
                </a:path>
              </a:pathLst>
            </a:custGeom>
            <a:solidFill>
              <a:srgbClr val="939598"/>
            </a:solidFill>
          </p:spPr>
          <p:txBody>
            <a:bodyPr wrap="square" lIns="0" tIns="0" rIns="0" bIns="0" rtlCol="0">
              <a:spAutoFit/>
            </a:bodyPr>
            <a:lstStyle/>
            <a:p>
              <a:endParaRPr/>
            </a:p>
          </p:txBody>
        </p:sp>
        <p:sp>
          <p:nvSpPr>
            <p:cNvPr id="33" name="bk object 42"/>
            <p:cNvSpPr/>
            <p:nvPr/>
          </p:nvSpPr>
          <p:spPr>
            <a:xfrm>
              <a:off x="1777895" y="4129900"/>
              <a:ext cx="657097" cy="553998"/>
            </a:xfrm>
            <a:custGeom>
              <a:avLst/>
              <a:gdLst/>
              <a:ahLst/>
              <a:cxnLst/>
              <a:rect l="l" t="t" r="r" b="b"/>
              <a:pathLst>
                <a:path w="328294"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34" name="bk object 43"/>
            <p:cNvSpPr/>
            <p:nvPr/>
          </p:nvSpPr>
          <p:spPr>
            <a:xfrm>
              <a:off x="3103284" y="4129900"/>
              <a:ext cx="657097" cy="553998"/>
            </a:xfrm>
            <a:custGeom>
              <a:avLst/>
              <a:gdLst/>
              <a:ahLst/>
              <a:cxnLst/>
              <a:rect l="l" t="t" r="r" b="b"/>
              <a:pathLst>
                <a:path w="328294" h="139064">
                  <a:moveTo>
                    <a:pt x="328005" y="0"/>
                  </a:moveTo>
                  <a:lnTo>
                    <a:pt x="231114" y="0"/>
                  </a:lnTo>
                  <a:lnTo>
                    <a:pt x="0" y="139040"/>
                  </a:lnTo>
                  <a:lnTo>
                    <a:pt x="96896" y="139040"/>
                  </a:lnTo>
                  <a:lnTo>
                    <a:pt x="328005" y="0"/>
                  </a:lnTo>
                  <a:close/>
                </a:path>
              </a:pathLst>
            </a:custGeom>
            <a:solidFill>
              <a:srgbClr val="939598"/>
            </a:solidFill>
          </p:spPr>
          <p:txBody>
            <a:bodyPr wrap="square" lIns="0" tIns="0" rIns="0" bIns="0" rtlCol="0">
              <a:spAutoFit/>
            </a:bodyPr>
            <a:lstStyle/>
            <a:p>
              <a:endParaRPr/>
            </a:p>
          </p:txBody>
        </p:sp>
        <p:sp>
          <p:nvSpPr>
            <p:cNvPr id="35" name="bk object 44"/>
            <p:cNvSpPr/>
            <p:nvPr/>
          </p:nvSpPr>
          <p:spPr>
            <a:xfrm>
              <a:off x="1446551" y="4129900"/>
              <a:ext cx="657097" cy="553998"/>
            </a:xfrm>
            <a:custGeom>
              <a:avLst/>
              <a:gdLst/>
              <a:ahLst/>
              <a:cxnLst/>
              <a:rect l="l" t="t" r="r" b="b"/>
              <a:pathLst>
                <a:path w="328294"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36" name="bk object 45"/>
            <p:cNvSpPr/>
            <p:nvPr/>
          </p:nvSpPr>
          <p:spPr>
            <a:xfrm>
              <a:off x="2440590" y="4129900"/>
              <a:ext cx="657097" cy="553998"/>
            </a:xfrm>
            <a:custGeom>
              <a:avLst/>
              <a:gdLst/>
              <a:ahLst/>
              <a:cxnLst/>
              <a:rect l="l" t="t" r="r" b="b"/>
              <a:pathLst>
                <a:path w="328294"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37" name="bk object 46"/>
            <p:cNvSpPr/>
            <p:nvPr/>
          </p:nvSpPr>
          <p:spPr>
            <a:xfrm>
              <a:off x="2771934" y="4129900"/>
              <a:ext cx="657097" cy="553998"/>
            </a:xfrm>
            <a:custGeom>
              <a:avLst/>
              <a:gdLst/>
              <a:ahLst/>
              <a:cxnLst/>
              <a:rect l="l" t="t" r="r" b="b"/>
              <a:pathLst>
                <a:path w="328294"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38" name="bk object 47"/>
            <p:cNvSpPr/>
            <p:nvPr/>
          </p:nvSpPr>
          <p:spPr>
            <a:xfrm>
              <a:off x="1115202" y="4129900"/>
              <a:ext cx="657097" cy="553998"/>
            </a:xfrm>
            <a:custGeom>
              <a:avLst/>
              <a:gdLst/>
              <a:ahLst/>
              <a:cxnLst/>
              <a:rect l="l" t="t" r="r" b="b"/>
              <a:pathLst>
                <a:path w="328294"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39" name="bk object 48"/>
            <p:cNvSpPr/>
            <p:nvPr/>
          </p:nvSpPr>
          <p:spPr>
            <a:xfrm>
              <a:off x="2109245" y="4129900"/>
              <a:ext cx="657097" cy="553998"/>
            </a:xfrm>
            <a:custGeom>
              <a:avLst/>
              <a:gdLst/>
              <a:ahLst/>
              <a:cxnLst/>
              <a:rect l="l" t="t" r="r" b="b"/>
              <a:pathLst>
                <a:path w="328294"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40" name="bk object 49"/>
            <p:cNvSpPr/>
            <p:nvPr/>
          </p:nvSpPr>
          <p:spPr>
            <a:xfrm>
              <a:off x="1485" y="4129899"/>
              <a:ext cx="114388" cy="553998"/>
            </a:xfrm>
            <a:custGeom>
              <a:avLst/>
              <a:gdLst/>
              <a:ahLst/>
              <a:cxnLst/>
              <a:rect l="l" t="t" r="r" b="b"/>
              <a:pathLst>
                <a:path w="57150" h="34289">
                  <a:moveTo>
                    <a:pt x="56714" y="0"/>
                  </a:moveTo>
                  <a:lnTo>
                    <a:pt x="0" y="0"/>
                  </a:lnTo>
                  <a:lnTo>
                    <a:pt x="0" y="34116"/>
                  </a:lnTo>
                  <a:lnTo>
                    <a:pt x="56714" y="0"/>
                  </a:lnTo>
                  <a:close/>
                </a:path>
              </a:pathLst>
            </a:custGeom>
            <a:solidFill>
              <a:srgbClr val="939598"/>
            </a:solidFill>
          </p:spPr>
          <p:txBody>
            <a:bodyPr wrap="square" lIns="0" tIns="0" rIns="0" bIns="0" rtlCol="0">
              <a:spAutoFit/>
            </a:bodyPr>
            <a:lstStyle/>
            <a:p>
              <a:endParaRPr/>
            </a:p>
          </p:txBody>
        </p:sp>
        <p:sp>
          <p:nvSpPr>
            <p:cNvPr id="41" name="bk object 50"/>
            <p:cNvSpPr/>
            <p:nvPr/>
          </p:nvSpPr>
          <p:spPr>
            <a:xfrm>
              <a:off x="783856"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42" name="bk object 51"/>
            <p:cNvSpPr/>
            <p:nvPr/>
          </p:nvSpPr>
          <p:spPr>
            <a:xfrm>
              <a:off x="1485" y="4129900"/>
              <a:ext cx="444843" cy="553998"/>
            </a:xfrm>
            <a:custGeom>
              <a:avLst/>
              <a:gdLst/>
              <a:ahLst/>
              <a:cxnLst/>
              <a:rect l="l" t="t" r="r" b="b"/>
              <a:pathLst>
                <a:path w="222250" h="133985">
                  <a:moveTo>
                    <a:pt x="222261" y="0"/>
                  </a:moveTo>
                  <a:lnTo>
                    <a:pt x="125365" y="0"/>
                  </a:lnTo>
                  <a:lnTo>
                    <a:pt x="0" y="75422"/>
                  </a:lnTo>
                  <a:lnTo>
                    <a:pt x="0" y="133710"/>
                  </a:lnTo>
                  <a:lnTo>
                    <a:pt x="222261" y="0"/>
                  </a:lnTo>
                  <a:close/>
                </a:path>
              </a:pathLst>
            </a:custGeom>
            <a:solidFill>
              <a:srgbClr val="939598"/>
            </a:solidFill>
          </p:spPr>
          <p:txBody>
            <a:bodyPr wrap="square" lIns="0" tIns="0" rIns="0" bIns="0" rtlCol="0">
              <a:spAutoFit/>
            </a:bodyPr>
            <a:lstStyle/>
            <a:p>
              <a:endParaRPr/>
            </a:p>
          </p:txBody>
        </p:sp>
        <p:sp>
          <p:nvSpPr>
            <p:cNvPr id="43" name="bk object 52"/>
            <p:cNvSpPr/>
            <p:nvPr/>
          </p:nvSpPr>
          <p:spPr>
            <a:xfrm>
              <a:off x="121162"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44" name="bk object 53"/>
            <p:cNvSpPr/>
            <p:nvPr/>
          </p:nvSpPr>
          <p:spPr>
            <a:xfrm>
              <a:off x="452512"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45" name="bk object 54"/>
            <p:cNvSpPr/>
            <p:nvPr/>
          </p:nvSpPr>
          <p:spPr>
            <a:xfrm>
              <a:off x="5422705" y="4129900"/>
              <a:ext cx="657097" cy="553998"/>
            </a:xfrm>
            <a:custGeom>
              <a:avLst/>
              <a:gdLst/>
              <a:ahLst/>
              <a:cxnLst/>
              <a:rect l="l" t="t" r="r" b="b"/>
              <a:pathLst>
                <a:path w="328294"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46" name="bk object 55"/>
            <p:cNvSpPr/>
            <p:nvPr/>
          </p:nvSpPr>
          <p:spPr>
            <a:xfrm>
              <a:off x="15694423" y="4129900"/>
              <a:ext cx="657097" cy="553998"/>
            </a:xfrm>
            <a:custGeom>
              <a:avLst/>
              <a:gdLst/>
              <a:ahLst/>
              <a:cxnLst/>
              <a:rect l="l" t="t" r="r" b="b"/>
              <a:pathLst>
                <a:path w="328295" h="139064">
                  <a:moveTo>
                    <a:pt x="328030" y="0"/>
                  </a:moveTo>
                  <a:lnTo>
                    <a:pt x="231133" y="0"/>
                  </a:lnTo>
                  <a:lnTo>
                    <a:pt x="0" y="139040"/>
                  </a:lnTo>
                  <a:lnTo>
                    <a:pt x="96896" y="139040"/>
                  </a:lnTo>
                  <a:lnTo>
                    <a:pt x="328030" y="0"/>
                  </a:lnTo>
                  <a:close/>
                </a:path>
              </a:pathLst>
            </a:custGeom>
            <a:solidFill>
              <a:srgbClr val="939598"/>
            </a:solidFill>
          </p:spPr>
          <p:txBody>
            <a:bodyPr wrap="square" lIns="0" tIns="0" rIns="0" bIns="0" rtlCol="0">
              <a:spAutoFit/>
            </a:bodyPr>
            <a:lstStyle/>
            <a:p>
              <a:endParaRPr/>
            </a:p>
          </p:txBody>
        </p:sp>
        <p:sp>
          <p:nvSpPr>
            <p:cNvPr id="47" name="bk object 56"/>
            <p:cNvSpPr/>
            <p:nvPr/>
          </p:nvSpPr>
          <p:spPr>
            <a:xfrm>
              <a:off x="6085401"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48" name="bk object 57"/>
            <p:cNvSpPr/>
            <p:nvPr/>
          </p:nvSpPr>
          <p:spPr>
            <a:xfrm>
              <a:off x="6748094"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49" name="bk object 58"/>
            <p:cNvSpPr/>
            <p:nvPr/>
          </p:nvSpPr>
          <p:spPr>
            <a:xfrm>
              <a:off x="6416744"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50" name="bk object 59"/>
            <p:cNvSpPr/>
            <p:nvPr/>
          </p:nvSpPr>
          <p:spPr>
            <a:xfrm>
              <a:off x="7079440"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51" name="bk object 60"/>
            <p:cNvSpPr/>
            <p:nvPr/>
          </p:nvSpPr>
          <p:spPr>
            <a:xfrm>
              <a:off x="3765973" y="4129900"/>
              <a:ext cx="657097" cy="553998"/>
            </a:xfrm>
            <a:custGeom>
              <a:avLst/>
              <a:gdLst/>
              <a:ahLst/>
              <a:cxnLst/>
              <a:rect l="l" t="t" r="r" b="b"/>
              <a:pathLst>
                <a:path w="328294"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52" name="bk object 61"/>
            <p:cNvSpPr/>
            <p:nvPr/>
          </p:nvSpPr>
          <p:spPr>
            <a:xfrm>
              <a:off x="3434629" y="4129900"/>
              <a:ext cx="657097" cy="553998"/>
            </a:xfrm>
            <a:custGeom>
              <a:avLst/>
              <a:gdLst/>
              <a:ahLst/>
              <a:cxnLst/>
              <a:rect l="l" t="t" r="r" b="b"/>
              <a:pathLst>
                <a:path w="328294"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53" name="bk object 62"/>
            <p:cNvSpPr/>
            <p:nvPr/>
          </p:nvSpPr>
          <p:spPr>
            <a:xfrm>
              <a:off x="4097323" y="4129900"/>
              <a:ext cx="657097" cy="553998"/>
            </a:xfrm>
            <a:custGeom>
              <a:avLst/>
              <a:gdLst/>
              <a:ahLst/>
              <a:cxnLst/>
              <a:rect l="l" t="t" r="r" b="b"/>
              <a:pathLst>
                <a:path w="328294" h="139064">
                  <a:moveTo>
                    <a:pt x="328005" y="0"/>
                  </a:moveTo>
                  <a:lnTo>
                    <a:pt x="231114" y="0"/>
                  </a:lnTo>
                  <a:lnTo>
                    <a:pt x="0" y="139040"/>
                  </a:lnTo>
                  <a:lnTo>
                    <a:pt x="96896" y="139040"/>
                  </a:lnTo>
                  <a:lnTo>
                    <a:pt x="328005" y="0"/>
                  </a:lnTo>
                  <a:close/>
                </a:path>
              </a:pathLst>
            </a:custGeom>
            <a:solidFill>
              <a:srgbClr val="939598"/>
            </a:solidFill>
          </p:spPr>
          <p:txBody>
            <a:bodyPr wrap="square" lIns="0" tIns="0" rIns="0" bIns="0" rtlCol="0">
              <a:spAutoFit/>
            </a:bodyPr>
            <a:lstStyle/>
            <a:p>
              <a:endParaRPr/>
            </a:p>
          </p:txBody>
        </p:sp>
        <p:sp>
          <p:nvSpPr>
            <p:cNvPr id="54" name="bk object 63"/>
            <p:cNvSpPr/>
            <p:nvPr/>
          </p:nvSpPr>
          <p:spPr>
            <a:xfrm>
              <a:off x="5091362" y="4129900"/>
              <a:ext cx="657097" cy="553998"/>
            </a:xfrm>
            <a:custGeom>
              <a:avLst/>
              <a:gdLst/>
              <a:ahLst/>
              <a:cxnLst/>
              <a:rect l="l" t="t" r="r" b="b"/>
              <a:pathLst>
                <a:path w="328294"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55" name="bk object 64"/>
            <p:cNvSpPr/>
            <p:nvPr/>
          </p:nvSpPr>
          <p:spPr>
            <a:xfrm>
              <a:off x="4760010" y="4129900"/>
              <a:ext cx="657097" cy="553998"/>
            </a:xfrm>
            <a:custGeom>
              <a:avLst/>
              <a:gdLst/>
              <a:ahLst/>
              <a:cxnLst/>
              <a:rect l="l" t="t" r="r" b="b"/>
              <a:pathLst>
                <a:path w="328294"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56" name="bk object 65"/>
            <p:cNvSpPr/>
            <p:nvPr/>
          </p:nvSpPr>
          <p:spPr>
            <a:xfrm>
              <a:off x="4428668" y="4129900"/>
              <a:ext cx="657097" cy="553998"/>
            </a:xfrm>
            <a:custGeom>
              <a:avLst/>
              <a:gdLst/>
              <a:ahLst/>
              <a:cxnLst/>
              <a:rect l="l" t="t" r="r" b="b"/>
              <a:pathLst>
                <a:path w="328294"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57" name="bk object 66"/>
            <p:cNvSpPr/>
            <p:nvPr/>
          </p:nvSpPr>
          <p:spPr>
            <a:xfrm>
              <a:off x="32593941" y="4210222"/>
              <a:ext cx="329184" cy="553998"/>
            </a:xfrm>
            <a:custGeom>
              <a:avLst/>
              <a:gdLst/>
              <a:ahLst/>
              <a:cxnLst/>
              <a:rect l="l" t="t" r="r" b="b"/>
              <a:pathLst>
                <a:path w="164465" h="99060">
                  <a:moveTo>
                    <a:pt x="164411" y="0"/>
                  </a:moveTo>
                  <a:lnTo>
                    <a:pt x="0" y="98902"/>
                  </a:lnTo>
                  <a:lnTo>
                    <a:pt x="96896" y="98902"/>
                  </a:lnTo>
                  <a:lnTo>
                    <a:pt x="164411" y="58287"/>
                  </a:lnTo>
                  <a:lnTo>
                    <a:pt x="164411" y="0"/>
                  </a:lnTo>
                  <a:close/>
                </a:path>
              </a:pathLst>
            </a:custGeom>
            <a:solidFill>
              <a:srgbClr val="939598"/>
            </a:solidFill>
          </p:spPr>
          <p:txBody>
            <a:bodyPr wrap="square" lIns="0" tIns="0" rIns="0" bIns="0" rtlCol="0">
              <a:spAutoFit/>
            </a:bodyPr>
            <a:lstStyle/>
            <a:p>
              <a:endParaRPr/>
            </a:p>
          </p:txBody>
        </p:sp>
        <p:sp>
          <p:nvSpPr>
            <p:cNvPr id="58" name="bk object 67"/>
            <p:cNvSpPr/>
            <p:nvPr/>
          </p:nvSpPr>
          <p:spPr>
            <a:xfrm>
              <a:off x="26960774"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59" name="bk object 68"/>
            <p:cNvSpPr/>
            <p:nvPr/>
          </p:nvSpPr>
          <p:spPr>
            <a:xfrm>
              <a:off x="27292138"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60" name="bk object 69"/>
            <p:cNvSpPr/>
            <p:nvPr/>
          </p:nvSpPr>
          <p:spPr>
            <a:xfrm>
              <a:off x="26629410"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61" name="bk object 70"/>
            <p:cNvSpPr/>
            <p:nvPr/>
          </p:nvSpPr>
          <p:spPr>
            <a:xfrm>
              <a:off x="26298049"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62" name="bk object 71"/>
            <p:cNvSpPr/>
            <p:nvPr/>
          </p:nvSpPr>
          <p:spPr>
            <a:xfrm>
              <a:off x="27954863"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63" name="bk object 72"/>
            <p:cNvSpPr/>
            <p:nvPr/>
          </p:nvSpPr>
          <p:spPr>
            <a:xfrm>
              <a:off x="27623499"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64" name="bk object 73"/>
            <p:cNvSpPr/>
            <p:nvPr/>
          </p:nvSpPr>
          <p:spPr>
            <a:xfrm>
              <a:off x="25303948" y="4129900"/>
              <a:ext cx="657097" cy="553998"/>
            </a:xfrm>
            <a:custGeom>
              <a:avLst/>
              <a:gdLst/>
              <a:ahLst/>
              <a:cxnLst/>
              <a:rect l="l" t="t" r="r" b="b"/>
              <a:pathLst>
                <a:path w="328295" h="139064">
                  <a:moveTo>
                    <a:pt x="328030" y="0"/>
                  </a:moveTo>
                  <a:lnTo>
                    <a:pt x="231120" y="0"/>
                  </a:lnTo>
                  <a:lnTo>
                    <a:pt x="0" y="139040"/>
                  </a:lnTo>
                  <a:lnTo>
                    <a:pt x="96903" y="139040"/>
                  </a:lnTo>
                  <a:lnTo>
                    <a:pt x="328030" y="0"/>
                  </a:lnTo>
                  <a:close/>
                </a:path>
              </a:pathLst>
            </a:custGeom>
            <a:solidFill>
              <a:srgbClr val="939598"/>
            </a:solidFill>
          </p:spPr>
          <p:txBody>
            <a:bodyPr wrap="square" lIns="0" tIns="0" rIns="0" bIns="0" rtlCol="0">
              <a:spAutoFit/>
            </a:bodyPr>
            <a:lstStyle/>
            <a:p>
              <a:endParaRPr/>
            </a:p>
          </p:txBody>
        </p:sp>
        <p:sp>
          <p:nvSpPr>
            <p:cNvPr id="65" name="bk object 74"/>
            <p:cNvSpPr/>
            <p:nvPr/>
          </p:nvSpPr>
          <p:spPr>
            <a:xfrm>
              <a:off x="24641224" y="4129900"/>
              <a:ext cx="657097" cy="553998"/>
            </a:xfrm>
            <a:custGeom>
              <a:avLst/>
              <a:gdLst/>
              <a:ahLst/>
              <a:cxnLst/>
              <a:rect l="l" t="t" r="r" b="b"/>
              <a:pathLst>
                <a:path w="328295" h="139064">
                  <a:moveTo>
                    <a:pt x="328030" y="0"/>
                  </a:moveTo>
                  <a:lnTo>
                    <a:pt x="231114" y="0"/>
                  </a:lnTo>
                  <a:lnTo>
                    <a:pt x="0" y="139040"/>
                  </a:lnTo>
                  <a:lnTo>
                    <a:pt x="96903" y="139040"/>
                  </a:lnTo>
                  <a:lnTo>
                    <a:pt x="328030" y="0"/>
                  </a:lnTo>
                  <a:close/>
                </a:path>
              </a:pathLst>
            </a:custGeom>
            <a:solidFill>
              <a:srgbClr val="939598"/>
            </a:solidFill>
          </p:spPr>
          <p:txBody>
            <a:bodyPr wrap="square" lIns="0" tIns="0" rIns="0" bIns="0" rtlCol="0">
              <a:spAutoFit/>
            </a:bodyPr>
            <a:lstStyle/>
            <a:p>
              <a:endParaRPr/>
            </a:p>
          </p:txBody>
        </p:sp>
        <p:sp>
          <p:nvSpPr>
            <p:cNvPr id="66" name="bk object 75"/>
            <p:cNvSpPr/>
            <p:nvPr/>
          </p:nvSpPr>
          <p:spPr>
            <a:xfrm>
              <a:off x="24972586" y="4129900"/>
              <a:ext cx="657097" cy="553998"/>
            </a:xfrm>
            <a:custGeom>
              <a:avLst/>
              <a:gdLst/>
              <a:ahLst/>
              <a:cxnLst/>
              <a:rect l="l" t="t" r="r" b="b"/>
              <a:pathLst>
                <a:path w="328295" h="139064">
                  <a:moveTo>
                    <a:pt x="328030" y="0"/>
                  </a:moveTo>
                  <a:lnTo>
                    <a:pt x="231120" y="0"/>
                  </a:lnTo>
                  <a:lnTo>
                    <a:pt x="0" y="139040"/>
                  </a:lnTo>
                  <a:lnTo>
                    <a:pt x="96903" y="139040"/>
                  </a:lnTo>
                  <a:lnTo>
                    <a:pt x="328030" y="0"/>
                  </a:lnTo>
                  <a:close/>
                </a:path>
              </a:pathLst>
            </a:custGeom>
            <a:solidFill>
              <a:srgbClr val="939598"/>
            </a:solidFill>
          </p:spPr>
          <p:txBody>
            <a:bodyPr wrap="square" lIns="0" tIns="0" rIns="0" bIns="0" rtlCol="0">
              <a:spAutoFit/>
            </a:bodyPr>
            <a:lstStyle/>
            <a:p>
              <a:endParaRPr/>
            </a:p>
          </p:txBody>
        </p:sp>
        <p:sp>
          <p:nvSpPr>
            <p:cNvPr id="67" name="bk object 76"/>
            <p:cNvSpPr/>
            <p:nvPr/>
          </p:nvSpPr>
          <p:spPr>
            <a:xfrm>
              <a:off x="25635309" y="4129900"/>
              <a:ext cx="657097" cy="553998"/>
            </a:xfrm>
            <a:custGeom>
              <a:avLst/>
              <a:gdLst/>
              <a:ahLst/>
              <a:cxnLst/>
              <a:rect l="l" t="t" r="r" b="b"/>
              <a:pathLst>
                <a:path w="328294" h="139064">
                  <a:moveTo>
                    <a:pt x="328030" y="0"/>
                  </a:moveTo>
                  <a:lnTo>
                    <a:pt x="231120" y="0"/>
                  </a:lnTo>
                  <a:lnTo>
                    <a:pt x="0" y="139040"/>
                  </a:lnTo>
                  <a:lnTo>
                    <a:pt x="96903" y="139040"/>
                  </a:lnTo>
                  <a:lnTo>
                    <a:pt x="328030" y="0"/>
                  </a:lnTo>
                  <a:close/>
                </a:path>
              </a:pathLst>
            </a:custGeom>
            <a:solidFill>
              <a:srgbClr val="939598"/>
            </a:solidFill>
          </p:spPr>
          <p:txBody>
            <a:bodyPr wrap="square" lIns="0" tIns="0" rIns="0" bIns="0" rtlCol="0">
              <a:spAutoFit/>
            </a:bodyPr>
            <a:lstStyle/>
            <a:p>
              <a:endParaRPr/>
            </a:p>
          </p:txBody>
        </p:sp>
        <p:sp>
          <p:nvSpPr>
            <p:cNvPr id="68" name="bk object 77"/>
            <p:cNvSpPr/>
            <p:nvPr/>
          </p:nvSpPr>
          <p:spPr>
            <a:xfrm>
              <a:off x="25966673" y="4129900"/>
              <a:ext cx="657097" cy="553998"/>
            </a:xfrm>
            <a:custGeom>
              <a:avLst/>
              <a:gdLst/>
              <a:ahLst/>
              <a:cxnLst/>
              <a:rect l="l" t="t" r="r" b="b"/>
              <a:pathLst>
                <a:path w="328294" h="139064">
                  <a:moveTo>
                    <a:pt x="328030" y="0"/>
                  </a:moveTo>
                  <a:lnTo>
                    <a:pt x="231120" y="0"/>
                  </a:lnTo>
                  <a:lnTo>
                    <a:pt x="0" y="139040"/>
                  </a:lnTo>
                  <a:lnTo>
                    <a:pt x="96903" y="139040"/>
                  </a:lnTo>
                  <a:lnTo>
                    <a:pt x="328030" y="0"/>
                  </a:lnTo>
                  <a:close/>
                </a:path>
              </a:pathLst>
            </a:custGeom>
            <a:solidFill>
              <a:srgbClr val="939598"/>
            </a:solidFill>
          </p:spPr>
          <p:txBody>
            <a:bodyPr wrap="square" lIns="0" tIns="0" rIns="0" bIns="0" rtlCol="0">
              <a:spAutoFit/>
            </a:bodyPr>
            <a:lstStyle/>
            <a:p>
              <a:endParaRPr/>
            </a:p>
          </p:txBody>
        </p:sp>
        <p:sp>
          <p:nvSpPr>
            <p:cNvPr id="69" name="bk object 78"/>
            <p:cNvSpPr/>
            <p:nvPr/>
          </p:nvSpPr>
          <p:spPr>
            <a:xfrm>
              <a:off x="16025791" y="4129900"/>
              <a:ext cx="657097" cy="553998"/>
            </a:xfrm>
            <a:custGeom>
              <a:avLst/>
              <a:gdLst/>
              <a:ahLst/>
              <a:cxnLst/>
              <a:rect l="l" t="t" r="r" b="b"/>
              <a:pathLst>
                <a:path w="328295" h="139064">
                  <a:moveTo>
                    <a:pt x="328030" y="0"/>
                  </a:moveTo>
                  <a:lnTo>
                    <a:pt x="231127" y="0"/>
                  </a:lnTo>
                  <a:lnTo>
                    <a:pt x="0" y="139040"/>
                  </a:lnTo>
                  <a:lnTo>
                    <a:pt x="96896" y="139040"/>
                  </a:lnTo>
                  <a:lnTo>
                    <a:pt x="328030" y="0"/>
                  </a:lnTo>
                  <a:close/>
                </a:path>
              </a:pathLst>
            </a:custGeom>
            <a:solidFill>
              <a:srgbClr val="939598"/>
            </a:solidFill>
          </p:spPr>
          <p:txBody>
            <a:bodyPr wrap="square" lIns="0" tIns="0" rIns="0" bIns="0" rtlCol="0">
              <a:spAutoFit/>
            </a:bodyPr>
            <a:lstStyle/>
            <a:p>
              <a:endParaRPr/>
            </a:p>
          </p:txBody>
        </p:sp>
        <p:sp>
          <p:nvSpPr>
            <p:cNvPr id="70" name="bk object 79"/>
            <p:cNvSpPr/>
            <p:nvPr/>
          </p:nvSpPr>
          <p:spPr>
            <a:xfrm>
              <a:off x="29943039"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71" name="bk object 80"/>
            <p:cNvSpPr/>
            <p:nvPr/>
          </p:nvSpPr>
          <p:spPr>
            <a:xfrm>
              <a:off x="31268490"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72" name="bk object 81"/>
            <p:cNvSpPr/>
            <p:nvPr/>
          </p:nvSpPr>
          <p:spPr>
            <a:xfrm>
              <a:off x="31599854"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73" name="bk object 82"/>
            <p:cNvSpPr/>
            <p:nvPr/>
          </p:nvSpPr>
          <p:spPr>
            <a:xfrm>
              <a:off x="30937128"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74" name="bk object 83"/>
            <p:cNvSpPr/>
            <p:nvPr/>
          </p:nvSpPr>
          <p:spPr>
            <a:xfrm>
              <a:off x="30605765"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75" name="bk object 84"/>
            <p:cNvSpPr/>
            <p:nvPr/>
          </p:nvSpPr>
          <p:spPr>
            <a:xfrm>
              <a:off x="31931215"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76" name="bk object 85"/>
            <p:cNvSpPr/>
            <p:nvPr/>
          </p:nvSpPr>
          <p:spPr>
            <a:xfrm>
              <a:off x="32262579"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77" name="bk object 86"/>
            <p:cNvSpPr/>
            <p:nvPr/>
          </p:nvSpPr>
          <p:spPr>
            <a:xfrm>
              <a:off x="29280314"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78" name="bk object 87"/>
            <p:cNvSpPr/>
            <p:nvPr/>
          </p:nvSpPr>
          <p:spPr>
            <a:xfrm>
              <a:off x="28617588"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79" name="bk object 88"/>
            <p:cNvSpPr/>
            <p:nvPr/>
          </p:nvSpPr>
          <p:spPr>
            <a:xfrm>
              <a:off x="28948950"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80" name="bk object 89"/>
            <p:cNvSpPr/>
            <p:nvPr/>
          </p:nvSpPr>
          <p:spPr>
            <a:xfrm>
              <a:off x="30274401"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81" name="bk object 90"/>
            <p:cNvSpPr/>
            <p:nvPr/>
          </p:nvSpPr>
          <p:spPr>
            <a:xfrm>
              <a:off x="24309859" y="4129900"/>
              <a:ext cx="657097" cy="553998"/>
            </a:xfrm>
            <a:custGeom>
              <a:avLst/>
              <a:gdLst/>
              <a:ahLst/>
              <a:cxnLst/>
              <a:rect l="l" t="t" r="r" b="b"/>
              <a:pathLst>
                <a:path w="328295" h="139064">
                  <a:moveTo>
                    <a:pt x="328030" y="0"/>
                  </a:moveTo>
                  <a:lnTo>
                    <a:pt x="231114" y="0"/>
                  </a:lnTo>
                  <a:lnTo>
                    <a:pt x="0" y="139040"/>
                  </a:lnTo>
                  <a:lnTo>
                    <a:pt x="96903" y="139040"/>
                  </a:lnTo>
                  <a:lnTo>
                    <a:pt x="328030" y="0"/>
                  </a:lnTo>
                  <a:close/>
                </a:path>
              </a:pathLst>
            </a:custGeom>
            <a:solidFill>
              <a:srgbClr val="939598"/>
            </a:solidFill>
          </p:spPr>
          <p:txBody>
            <a:bodyPr wrap="square" lIns="0" tIns="0" rIns="0" bIns="0" rtlCol="0">
              <a:spAutoFit/>
            </a:bodyPr>
            <a:lstStyle/>
            <a:p>
              <a:endParaRPr/>
            </a:p>
          </p:txBody>
        </p:sp>
        <p:sp>
          <p:nvSpPr>
            <p:cNvPr id="82" name="bk object 91"/>
            <p:cNvSpPr/>
            <p:nvPr/>
          </p:nvSpPr>
          <p:spPr>
            <a:xfrm>
              <a:off x="29611676"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83" name="bk object 92"/>
            <p:cNvSpPr/>
            <p:nvPr/>
          </p:nvSpPr>
          <p:spPr>
            <a:xfrm>
              <a:off x="28286225"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84" name="bk object 93"/>
            <p:cNvSpPr/>
            <p:nvPr/>
          </p:nvSpPr>
          <p:spPr>
            <a:xfrm>
              <a:off x="18676694"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85" name="bk object 94"/>
            <p:cNvSpPr/>
            <p:nvPr/>
          </p:nvSpPr>
          <p:spPr>
            <a:xfrm>
              <a:off x="19008058"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86" name="bk object 95"/>
            <p:cNvSpPr/>
            <p:nvPr/>
          </p:nvSpPr>
          <p:spPr>
            <a:xfrm>
              <a:off x="18013969"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87" name="bk object 96"/>
            <p:cNvSpPr/>
            <p:nvPr/>
          </p:nvSpPr>
          <p:spPr>
            <a:xfrm>
              <a:off x="18345330"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88" name="bk object 97"/>
            <p:cNvSpPr/>
            <p:nvPr/>
          </p:nvSpPr>
          <p:spPr>
            <a:xfrm>
              <a:off x="19670781"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89" name="bk object 98"/>
            <p:cNvSpPr/>
            <p:nvPr/>
          </p:nvSpPr>
          <p:spPr>
            <a:xfrm>
              <a:off x="19339419"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90" name="bk object 99"/>
            <p:cNvSpPr/>
            <p:nvPr/>
          </p:nvSpPr>
          <p:spPr>
            <a:xfrm>
              <a:off x="16688516"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91" name="bk object 100"/>
            <p:cNvSpPr/>
            <p:nvPr/>
          </p:nvSpPr>
          <p:spPr>
            <a:xfrm>
              <a:off x="23978497" y="4129900"/>
              <a:ext cx="657097" cy="553998"/>
            </a:xfrm>
            <a:custGeom>
              <a:avLst/>
              <a:gdLst/>
              <a:ahLst/>
              <a:cxnLst/>
              <a:rect l="l" t="t" r="r" b="b"/>
              <a:pathLst>
                <a:path w="328295" h="139064">
                  <a:moveTo>
                    <a:pt x="328030" y="0"/>
                  </a:moveTo>
                  <a:lnTo>
                    <a:pt x="231114" y="0"/>
                  </a:lnTo>
                  <a:lnTo>
                    <a:pt x="0" y="139040"/>
                  </a:lnTo>
                  <a:lnTo>
                    <a:pt x="96903" y="139040"/>
                  </a:lnTo>
                  <a:lnTo>
                    <a:pt x="328030" y="0"/>
                  </a:lnTo>
                  <a:close/>
                </a:path>
              </a:pathLst>
            </a:custGeom>
            <a:solidFill>
              <a:srgbClr val="939598"/>
            </a:solidFill>
          </p:spPr>
          <p:txBody>
            <a:bodyPr wrap="square" lIns="0" tIns="0" rIns="0" bIns="0" rtlCol="0">
              <a:spAutoFit/>
            </a:bodyPr>
            <a:lstStyle/>
            <a:p>
              <a:endParaRPr/>
            </a:p>
          </p:txBody>
        </p:sp>
        <p:sp>
          <p:nvSpPr>
            <p:cNvPr id="92" name="bk object 101"/>
            <p:cNvSpPr/>
            <p:nvPr/>
          </p:nvSpPr>
          <p:spPr>
            <a:xfrm>
              <a:off x="20002145"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93" name="bk object 102"/>
            <p:cNvSpPr/>
            <p:nvPr/>
          </p:nvSpPr>
          <p:spPr>
            <a:xfrm>
              <a:off x="16357154"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94" name="bk object 103"/>
            <p:cNvSpPr/>
            <p:nvPr/>
          </p:nvSpPr>
          <p:spPr>
            <a:xfrm>
              <a:off x="17019880"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95" name="bk object 104"/>
            <p:cNvSpPr/>
            <p:nvPr/>
          </p:nvSpPr>
          <p:spPr>
            <a:xfrm>
              <a:off x="17351243"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96" name="bk object 105"/>
            <p:cNvSpPr/>
            <p:nvPr/>
          </p:nvSpPr>
          <p:spPr>
            <a:xfrm>
              <a:off x="17682605"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97" name="bk object 106"/>
            <p:cNvSpPr/>
            <p:nvPr/>
          </p:nvSpPr>
          <p:spPr>
            <a:xfrm>
              <a:off x="20333506"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98" name="bk object 107"/>
            <p:cNvSpPr/>
            <p:nvPr/>
          </p:nvSpPr>
          <p:spPr>
            <a:xfrm>
              <a:off x="22984410"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99" name="bk object 108"/>
            <p:cNvSpPr/>
            <p:nvPr/>
          </p:nvSpPr>
          <p:spPr>
            <a:xfrm>
              <a:off x="23315772"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00" name="bk object 109"/>
            <p:cNvSpPr/>
            <p:nvPr/>
          </p:nvSpPr>
          <p:spPr>
            <a:xfrm>
              <a:off x="23647133"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01" name="bk object 110"/>
            <p:cNvSpPr/>
            <p:nvPr/>
          </p:nvSpPr>
          <p:spPr>
            <a:xfrm>
              <a:off x="22321685"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02" name="bk object 111"/>
            <p:cNvSpPr/>
            <p:nvPr/>
          </p:nvSpPr>
          <p:spPr>
            <a:xfrm>
              <a:off x="22653046"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03" name="bk object 112"/>
            <p:cNvSpPr/>
            <p:nvPr/>
          </p:nvSpPr>
          <p:spPr>
            <a:xfrm>
              <a:off x="21990321"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04" name="bk object 113"/>
            <p:cNvSpPr/>
            <p:nvPr/>
          </p:nvSpPr>
          <p:spPr>
            <a:xfrm>
              <a:off x="20996234"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05" name="bk object 114"/>
            <p:cNvSpPr/>
            <p:nvPr/>
          </p:nvSpPr>
          <p:spPr>
            <a:xfrm>
              <a:off x="20664870"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06" name="bk object 115"/>
            <p:cNvSpPr/>
            <p:nvPr/>
          </p:nvSpPr>
          <p:spPr>
            <a:xfrm>
              <a:off x="21327595"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07" name="bk object 116"/>
            <p:cNvSpPr/>
            <p:nvPr/>
          </p:nvSpPr>
          <p:spPr>
            <a:xfrm>
              <a:off x="21658959"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grpSp>
    </p:spTree>
    <p:extLst>
      <p:ext uri="{BB962C8B-B14F-4D97-AF65-F5344CB8AC3E}">
        <p14:creationId xmlns:p14="http://schemas.microsoft.com/office/powerpoint/2010/main" val="4284685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6F9438-71E6-4539-A953-9E8E30E5EE80}" type="datetimeFigureOut">
              <a:rPr lang="en-US" smtClean="0"/>
              <a:t>5/6/2014</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DF8D9E57-E4F1-4BE2-85FF-2934FFC31DAD}" type="slidenum">
              <a:rPr lang="en-US" smtClean="0"/>
              <a:t>‹#›</a:t>
            </a:fld>
            <a:endParaRPr lang="en-US"/>
          </a:p>
        </p:txBody>
      </p:sp>
      <p:grpSp>
        <p:nvGrpSpPr>
          <p:cNvPr id="5" name="Group 4"/>
          <p:cNvGrpSpPr>
            <a:grpSpLocks noChangeAspect="1"/>
          </p:cNvGrpSpPr>
          <p:nvPr userDrawn="1"/>
        </p:nvGrpSpPr>
        <p:grpSpPr>
          <a:xfrm>
            <a:off x="30391" y="6270166"/>
            <a:ext cx="1376089" cy="442912"/>
            <a:chOff x="12964821" y="911186"/>
            <a:chExt cx="3484119" cy="1121409"/>
          </a:xfrm>
        </p:grpSpPr>
        <p:sp>
          <p:nvSpPr>
            <p:cNvPr id="6" name="bk object 118"/>
            <p:cNvSpPr/>
            <p:nvPr/>
          </p:nvSpPr>
          <p:spPr>
            <a:xfrm>
              <a:off x="15854436" y="1651844"/>
              <a:ext cx="192405" cy="128905"/>
            </a:xfrm>
            <a:custGeom>
              <a:avLst/>
              <a:gdLst/>
              <a:ahLst/>
              <a:cxnLst/>
              <a:rect l="l" t="t" r="r" b="b"/>
              <a:pathLst>
                <a:path w="192405" h="128905">
                  <a:moveTo>
                    <a:pt x="96040" y="0"/>
                  </a:moveTo>
                  <a:lnTo>
                    <a:pt x="0" y="64234"/>
                  </a:lnTo>
                  <a:lnTo>
                    <a:pt x="96040" y="128385"/>
                  </a:lnTo>
                  <a:lnTo>
                    <a:pt x="192080" y="64234"/>
                  </a:lnTo>
                  <a:lnTo>
                    <a:pt x="96040" y="0"/>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7" name="bk object 119"/>
            <p:cNvSpPr/>
            <p:nvPr/>
          </p:nvSpPr>
          <p:spPr>
            <a:xfrm>
              <a:off x="15855418" y="1493123"/>
              <a:ext cx="190500" cy="127635"/>
            </a:xfrm>
            <a:custGeom>
              <a:avLst/>
              <a:gdLst/>
              <a:ahLst/>
              <a:cxnLst/>
              <a:rect l="l" t="t" r="r" b="b"/>
              <a:pathLst>
                <a:path w="190500" h="127634">
                  <a:moveTo>
                    <a:pt x="95056" y="0"/>
                  </a:moveTo>
                  <a:lnTo>
                    <a:pt x="0" y="63561"/>
                  </a:lnTo>
                  <a:lnTo>
                    <a:pt x="95056" y="127122"/>
                  </a:lnTo>
                  <a:lnTo>
                    <a:pt x="190113" y="63561"/>
                  </a:lnTo>
                  <a:lnTo>
                    <a:pt x="95056" y="0"/>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8" name="bk object 120"/>
            <p:cNvSpPr/>
            <p:nvPr/>
          </p:nvSpPr>
          <p:spPr>
            <a:xfrm>
              <a:off x="15974086" y="1304967"/>
              <a:ext cx="22225" cy="26034"/>
            </a:xfrm>
            <a:custGeom>
              <a:avLst/>
              <a:gdLst/>
              <a:ahLst/>
              <a:cxnLst/>
              <a:rect l="l" t="t" r="r" b="b"/>
              <a:pathLst>
                <a:path w="22225" h="26034">
                  <a:moveTo>
                    <a:pt x="16080" y="0"/>
                  </a:moveTo>
                  <a:lnTo>
                    <a:pt x="0" y="10769"/>
                  </a:lnTo>
                  <a:lnTo>
                    <a:pt x="22166" y="25567"/>
                  </a:lnTo>
                  <a:lnTo>
                    <a:pt x="16080" y="0"/>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9" name="bk object 121"/>
            <p:cNvSpPr/>
            <p:nvPr/>
          </p:nvSpPr>
          <p:spPr>
            <a:xfrm>
              <a:off x="15974085" y="1444465"/>
              <a:ext cx="67945" cy="78740"/>
            </a:xfrm>
            <a:custGeom>
              <a:avLst/>
              <a:gdLst/>
              <a:ahLst/>
              <a:cxnLst/>
              <a:rect l="l" t="t" r="r" b="b"/>
              <a:pathLst>
                <a:path w="67944" h="78740">
                  <a:moveTo>
                    <a:pt x="49175" y="0"/>
                  </a:moveTo>
                  <a:lnTo>
                    <a:pt x="0" y="32834"/>
                  </a:lnTo>
                  <a:lnTo>
                    <a:pt x="67737" y="78144"/>
                  </a:lnTo>
                  <a:lnTo>
                    <a:pt x="49175" y="0"/>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10" name="bk object 122"/>
            <p:cNvSpPr/>
            <p:nvPr/>
          </p:nvSpPr>
          <p:spPr>
            <a:xfrm>
              <a:off x="15884129" y="1331514"/>
              <a:ext cx="132715" cy="130175"/>
            </a:xfrm>
            <a:custGeom>
              <a:avLst/>
              <a:gdLst/>
              <a:ahLst/>
              <a:cxnLst/>
              <a:rect l="l" t="t" r="r" b="b"/>
              <a:pathLst>
                <a:path w="132715" h="130175">
                  <a:moveTo>
                    <a:pt x="66347" y="0"/>
                  </a:moveTo>
                  <a:lnTo>
                    <a:pt x="11600" y="36571"/>
                  </a:lnTo>
                  <a:lnTo>
                    <a:pt x="0" y="85677"/>
                  </a:lnTo>
                  <a:lnTo>
                    <a:pt x="66347" y="130010"/>
                  </a:lnTo>
                  <a:lnTo>
                    <a:pt x="132637" y="85677"/>
                  </a:lnTo>
                  <a:lnTo>
                    <a:pt x="120986" y="36571"/>
                  </a:lnTo>
                  <a:lnTo>
                    <a:pt x="66347" y="0"/>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11" name="bk object 123"/>
            <p:cNvSpPr/>
            <p:nvPr/>
          </p:nvSpPr>
          <p:spPr>
            <a:xfrm>
              <a:off x="15974086" y="1581427"/>
              <a:ext cx="107950" cy="119380"/>
            </a:xfrm>
            <a:custGeom>
              <a:avLst/>
              <a:gdLst/>
              <a:ahLst/>
              <a:cxnLst/>
              <a:rect l="l" t="t" r="r" b="b"/>
              <a:pathLst>
                <a:path w="107950" h="119380">
                  <a:moveTo>
                    <a:pt x="81653" y="0"/>
                  </a:moveTo>
                  <a:lnTo>
                    <a:pt x="0" y="54645"/>
                  </a:lnTo>
                  <a:lnTo>
                    <a:pt x="96033" y="118822"/>
                  </a:lnTo>
                  <a:lnTo>
                    <a:pt x="107945" y="110832"/>
                  </a:lnTo>
                  <a:lnTo>
                    <a:pt x="81653" y="0"/>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12" name="bk object 124"/>
            <p:cNvSpPr/>
            <p:nvPr/>
          </p:nvSpPr>
          <p:spPr>
            <a:xfrm>
              <a:off x="15904646" y="1304965"/>
              <a:ext cx="22225" cy="26034"/>
            </a:xfrm>
            <a:custGeom>
              <a:avLst/>
              <a:gdLst/>
              <a:ahLst/>
              <a:cxnLst/>
              <a:rect l="l" t="t" r="r" b="b"/>
              <a:pathLst>
                <a:path w="22225" h="26034">
                  <a:moveTo>
                    <a:pt x="6079" y="0"/>
                  </a:moveTo>
                  <a:lnTo>
                    <a:pt x="0" y="25567"/>
                  </a:lnTo>
                  <a:lnTo>
                    <a:pt x="22217" y="10775"/>
                  </a:lnTo>
                  <a:lnTo>
                    <a:pt x="6079" y="0"/>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13" name="bk object 125"/>
            <p:cNvSpPr/>
            <p:nvPr/>
          </p:nvSpPr>
          <p:spPr>
            <a:xfrm>
              <a:off x="15974085" y="1731851"/>
              <a:ext cx="158115" cy="169545"/>
            </a:xfrm>
            <a:custGeom>
              <a:avLst/>
              <a:gdLst/>
              <a:ahLst/>
              <a:cxnLst/>
              <a:rect l="l" t="t" r="r" b="b"/>
              <a:pathLst>
                <a:path w="158115" h="169544">
                  <a:moveTo>
                    <a:pt x="96033" y="0"/>
                  </a:moveTo>
                  <a:lnTo>
                    <a:pt x="0" y="64183"/>
                  </a:lnTo>
                  <a:lnTo>
                    <a:pt x="157532" y="169495"/>
                  </a:lnTo>
                  <a:lnTo>
                    <a:pt x="121348" y="16937"/>
                  </a:lnTo>
                  <a:lnTo>
                    <a:pt x="96033" y="0"/>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14" name="bk object 126"/>
            <p:cNvSpPr/>
            <p:nvPr/>
          </p:nvSpPr>
          <p:spPr>
            <a:xfrm>
              <a:off x="15818862" y="1581427"/>
              <a:ext cx="108585" cy="119380"/>
            </a:xfrm>
            <a:custGeom>
              <a:avLst/>
              <a:gdLst/>
              <a:ahLst/>
              <a:cxnLst/>
              <a:rect l="l" t="t" r="r" b="b"/>
              <a:pathLst>
                <a:path w="108584" h="119380">
                  <a:moveTo>
                    <a:pt x="26291" y="0"/>
                  </a:moveTo>
                  <a:lnTo>
                    <a:pt x="0" y="110832"/>
                  </a:lnTo>
                  <a:lnTo>
                    <a:pt x="11911" y="118822"/>
                  </a:lnTo>
                  <a:lnTo>
                    <a:pt x="108002" y="54645"/>
                  </a:lnTo>
                  <a:lnTo>
                    <a:pt x="26291" y="0"/>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15" name="bk object 127"/>
            <p:cNvSpPr/>
            <p:nvPr/>
          </p:nvSpPr>
          <p:spPr>
            <a:xfrm>
              <a:off x="15769274" y="1731850"/>
              <a:ext cx="158115" cy="169545"/>
            </a:xfrm>
            <a:custGeom>
              <a:avLst/>
              <a:gdLst/>
              <a:ahLst/>
              <a:cxnLst/>
              <a:rect l="l" t="t" r="r" b="b"/>
              <a:pathLst>
                <a:path w="158115" h="169544">
                  <a:moveTo>
                    <a:pt x="61498" y="0"/>
                  </a:moveTo>
                  <a:lnTo>
                    <a:pt x="36184" y="16937"/>
                  </a:lnTo>
                  <a:lnTo>
                    <a:pt x="0" y="169501"/>
                  </a:lnTo>
                  <a:lnTo>
                    <a:pt x="157589" y="64183"/>
                  </a:lnTo>
                  <a:lnTo>
                    <a:pt x="61498" y="0"/>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16" name="bk object 128"/>
            <p:cNvSpPr/>
            <p:nvPr/>
          </p:nvSpPr>
          <p:spPr>
            <a:xfrm>
              <a:off x="15917178" y="1148512"/>
              <a:ext cx="66675" cy="151765"/>
            </a:xfrm>
            <a:custGeom>
              <a:avLst/>
              <a:gdLst/>
              <a:ahLst/>
              <a:cxnLst/>
              <a:rect l="l" t="t" r="r" b="b"/>
              <a:pathLst>
                <a:path w="66675" h="151765">
                  <a:moveTo>
                    <a:pt x="35924" y="0"/>
                  </a:moveTo>
                  <a:lnTo>
                    <a:pt x="30663" y="0"/>
                  </a:lnTo>
                  <a:lnTo>
                    <a:pt x="0" y="129185"/>
                  </a:lnTo>
                  <a:lnTo>
                    <a:pt x="33297" y="151402"/>
                  </a:lnTo>
                  <a:lnTo>
                    <a:pt x="66544" y="129185"/>
                  </a:lnTo>
                  <a:lnTo>
                    <a:pt x="35924" y="0"/>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17" name="bk object 129"/>
            <p:cNvSpPr/>
            <p:nvPr/>
          </p:nvSpPr>
          <p:spPr>
            <a:xfrm>
              <a:off x="15859069" y="1444465"/>
              <a:ext cx="67945" cy="78740"/>
            </a:xfrm>
            <a:custGeom>
              <a:avLst/>
              <a:gdLst/>
              <a:ahLst/>
              <a:cxnLst/>
              <a:rect l="l" t="t" r="r" b="b"/>
              <a:pathLst>
                <a:path w="67944" h="78740">
                  <a:moveTo>
                    <a:pt x="18562" y="0"/>
                  </a:moveTo>
                  <a:lnTo>
                    <a:pt x="0" y="78144"/>
                  </a:lnTo>
                  <a:lnTo>
                    <a:pt x="67794" y="32834"/>
                  </a:lnTo>
                  <a:lnTo>
                    <a:pt x="18562" y="0"/>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18" name="bk object 130"/>
            <p:cNvSpPr/>
            <p:nvPr/>
          </p:nvSpPr>
          <p:spPr>
            <a:xfrm>
              <a:off x="15715557" y="911186"/>
              <a:ext cx="469900" cy="1061085"/>
            </a:xfrm>
            <a:custGeom>
              <a:avLst/>
              <a:gdLst/>
              <a:ahLst/>
              <a:cxnLst/>
              <a:rect l="l" t="t" r="r" b="b"/>
              <a:pathLst>
                <a:path w="469900" h="1061085">
                  <a:moveTo>
                    <a:pt x="271773" y="217528"/>
                  </a:moveTo>
                  <a:lnTo>
                    <a:pt x="271316" y="217629"/>
                  </a:lnTo>
                  <a:lnTo>
                    <a:pt x="197983" y="217629"/>
                  </a:lnTo>
                  <a:lnTo>
                    <a:pt x="168003" y="343984"/>
                  </a:lnTo>
                  <a:lnTo>
                    <a:pt x="161511" y="371279"/>
                  </a:lnTo>
                  <a:lnTo>
                    <a:pt x="97226" y="642405"/>
                  </a:lnTo>
                  <a:lnTo>
                    <a:pt x="95938" y="647767"/>
                  </a:lnTo>
                  <a:lnTo>
                    <a:pt x="69647" y="758574"/>
                  </a:lnTo>
                  <a:lnTo>
                    <a:pt x="63199" y="785843"/>
                  </a:lnTo>
                  <a:lnTo>
                    <a:pt x="0" y="1052280"/>
                  </a:lnTo>
                  <a:lnTo>
                    <a:pt x="36908" y="1061075"/>
                  </a:lnTo>
                  <a:lnTo>
                    <a:pt x="44847" y="1027746"/>
                  </a:lnTo>
                  <a:lnTo>
                    <a:pt x="101036" y="990165"/>
                  </a:lnTo>
                  <a:lnTo>
                    <a:pt x="53718" y="990165"/>
                  </a:lnTo>
                  <a:lnTo>
                    <a:pt x="89903" y="837601"/>
                  </a:lnTo>
                  <a:lnTo>
                    <a:pt x="115217" y="820664"/>
                  </a:lnTo>
                  <a:lnTo>
                    <a:pt x="162489" y="820664"/>
                  </a:lnTo>
                  <a:lnTo>
                    <a:pt x="138882" y="804894"/>
                  </a:lnTo>
                  <a:lnTo>
                    <a:pt x="162544" y="789067"/>
                  </a:lnTo>
                  <a:lnTo>
                    <a:pt x="115217" y="789067"/>
                  </a:lnTo>
                  <a:lnTo>
                    <a:pt x="103306" y="781077"/>
                  </a:lnTo>
                  <a:lnTo>
                    <a:pt x="129597" y="670245"/>
                  </a:lnTo>
                  <a:lnTo>
                    <a:pt x="176866" y="670245"/>
                  </a:lnTo>
                  <a:lnTo>
                    <a:pt x="139859" y="645502"/>
                  </a:lnTo>
                  <a:lnTo>
                    <a:pt x="190823" y="611424"/>
                  </a:lnTo>
                  <a:lnTo>
                    <a:pt x="143514" y="611424"/>
                  </a:lnTo>
                  <a:lnTo>
                    <a:pt x="162076" y="533279"/>
                  </a:lnTo>
                  <a:lnTo>
                    <a:pt x="209387" y="533279"/>
                  </a:lnTo>
                  <a:lnTo>
                    <a:pt x="168568" y="506004"/>
                  </a:lnTo>
                  <a:lnTo>
                    <a:pt x="180169" y="456899"/>
                  </a:lnTo>
                  <a:lnTo>
                    <a:pt x="234915" y="420327"/>
                  </a:lnTo>
                  <a:lnTo>
                    <a:pt x="319912" y="420327"/>
                  </a:lnTo>
                  <a:lnTo>
                    <a:pt x="319680" y="419349"/>
                  </a:lnTo>
                  <a:lnTo>
                    <a:pt x="189091" y="419349"/>
                  </a:lnTo>
                  <a:lnTo>
                    <a:pt x="195170" y="393781"/>
                  </a:lnTo>
                  <a:lnTo>
                    <a:pt x="313610" y="393781"/>
                  </a:lnTo>
                  <a:lnTo>
                    <a:pt x="312411" y="388730"/>
                  </a:lnTo>
                  <a:lnTo>
                    <a:pt x="234915" y="388730"/>
                  </a:lnTo>
                  <a:lnTo>
                    <a:pt x="201618" y="366513"/>
                  </a:lnTo>
                  <a:lnTo>
                    <a:pt x="232282" y="237327"/>
                  </a:lnTo>
                  <a:lnTo>
                    <a:pt x="276479" y="237327"/>
                  </a:lnTo>
                  <a:lnTo>
                    <a:pt x="271797" y="217629"/>
                  </a:lnTo>
                  <a:lnTo>
                    <a:pt x="198464" y="217629"/>
                  </a:lnTo>
                  <a:lnTo>
                    <a:pt x="198007" y="217528"/>
                  </a:lnTo>
                  <a:lnTo>
                    <a:pt x="271773" y="217528"/>
                  </a:lnTo>
                  <a:close/>
                </a:path>
                <a:path w="469900" h="1061085">
                  <a:moveTo>
                    <a:pt x="282126" y="900623"/>
                  </a:moveTo>
                  <a:lnTo>
                    <a:pt x="234915" y="900623"/>
                  </a:lnTo>
                  <a:lnTo>
                    <a:pt x="424978" y="1027746"/>
                  </a:lnTo>
                  <a:lnTo>
                    <a:pt x="432872" y="1061075"/>
                  </a:lnTo>
                  <a:lnTo>
                    <a:pt x="469781" y="1052280"/>
                  </a:lnTo>
                  <a:lnTo>
                    <a:pt x="455055" y="990165"/>
                  </a:lnTo>
                  <a:lnTo>
                    <a:pt x="416062" y="990165"/>
                  </a:lnTo>
                  <a:lnTo>
                    <a:pt x="282126" y="900623"/>
                  </a:lnTo>
                  <a:close/>
                </a:path>
                <a:path w="469900" h="1061085">
                  <a:moveTo>
                    <a:pt x="162489" y="820664"/>
                  </a:moveTo>
                  <a:lnTo>
                    <a:pt x="115217" y="820664"/>
                  </a:lnTo>
                  <a:lnTo>
                    <a:pt x="211308" y="884847"/>
                  </a:lnTo>
                  <a:lnTo>
                    <a:pt x="53718" y="990165"/>
                  </a:lnTo>
                  <a:lnTo>
                    <a:pt x="101036" y="990165"/>
                  </a:lnTo>
                  <a:lnTo>
                    <a:pt x="234915" y="900623"/>
                  </a:lnTo>
                  <a:lnTo>
                    <a:pt x="282126" y="900623"/>
                  </a:lnTo>
                  <a:lnTo>
                    <a:pt x="258529" y="884847"/>
                  </a:lnTo>
                  <a:lnTo>
                    <a:pt x="282172" y="869045"/>
                  </a:lnTo>
                  <a:lnTo>
                    <a:pt x="234915" y="869045"/>
                  </a:lnTo>
                  <a:lnTo>
                    <a:pt x="162489" y="820664"/>
                  </a:lnTo>
                  <a:close/>
                </a:path>
                <a:path w="469900" h="1061085">
                  <a:moveTo>
                    <a:pt x="414849" y="820664"/>
                  </a:moveTo>
                  <a:lnTo>
                    <a:pt x="354563" y="820664"/>
                  </a:lnTo>
                  <a:lnTo>
                    <a:pt x="379877" y="837601"/>
                  </a:lnTo>
                  <a:lnTo>
                    <a:pt x="416062" y="990165"/>
                  </a:lnTo>
                  <a:lnTo>
                    <a:pt x="455055" y="990165"/>
                  </a:lnTo>
                  <a:lnTo>
                    <a:pt x="414849" y="820664"/>
                  </a:lnTo>
                  <a:close/>
                </a:path>
                <a:path w="469900" h="1061085">
                  <a:moveTo>
                    <a:pt x="282134" y="740660"/>
                  </a:moveTo>
                  <a:lnTo>
                    <a:pt x="234915" y="740660"/>
                  </a:lnTo>
                  <a:lnTo>
                    <a:pt x="330956" y="804894"/>
                  </a:lnTo>
                  <a:lnTo>
                    <a:pt x="234915" y="869045"/>
                  </a:lnTo>
                  <a:lnTo>
                    <a:pt x="282172" y="869045"/>
                  </a:lnTo>
                  <a:lnTo>
                    <a:pt x="354563" y="820664"/>
                  </a:lnTo>
                  <a:lnTo>
                    <a:pt x="414849" y="820664"/>
                  </a:lnTo>
                  <a:lnTo>
                    <a:pt x="407346" y="789067"/>
                  </a:lnTo>
                  <a:lnTo>
                    <a:pt x="354563" y="789067"/>
                  </a:lnTo>
                  <a:lnTo>
                    <a:pt x="282134" y="740660"/>
                  </a:lnTo>
                  <a:close/>
                </a:path>
                <a:path w="469900" h="1061085">
                  <a:moveTo>
                    <a:pt x="176866" y="670245"/>
                  </a:moveTo>
                  <a:lnTo>
                    <a:pt x="129597" y="670245"/>
                  </a:lnTo>
                  <a:lnTo>
                    <a:pt x="211308" y="724884"/>
                  </a:lnTo>
                  <a:lnTo>
                    <a:pt x="115217" y="789067"/>
                  </a:lnTo>
                  <a:lnTo>
                    <a:pt x="162544" y="789067"/>
                  </a:lnTo>
                  <a:lnTo>
                    <a:pt x="234915" y="740660"/>
                  </a:lnTo>
                  <a:lnTo>
                    <a:pt x="282134" y="740660"/>
                  </a:lnTo>
                  <a:lnTo>
                    <a:pt x="258529" y="724884"/>
                  </a:lnTo>
                  <a:lnTo>
                    <a:pt x="282181" y="709057"/>
                  </a:lnTo>
                  <a:lnTo>
                    <a:pt x="234915" y="709057"/>
                  </a:lnTo>
                  <a:lnTo>
                    <a:pt x="176866" y="670245"/>
                  </a:lnTo>
                  <a:close/>
                </a:path>
                <a:path w="469900" h="1061085">
                  <a:moveTo>
                    <a:pt x="379175" y="670245"/>
                  </a:moveTo>
                  <a:lnTo>
                    <a:pt x="340183" y="670245"/>
                  </a:lnTo>
                  <a:lnTo>
                    <a:pt x="366474" y="781077"/>
                  </a:lnTo>
                  <a:lnTo>
                    <a:pt x="354563" y="789067"/>
                  </a:lnTo>
                  <a:lnTo>
                    <a:pt x="407346" y="789067"/>
                  </a:lnTo>
                  <a:lnTo>
                    <a:pt x="400133" y="758574"/>
                  </a:lnTo>
                  <a:lnTo>
                    <a:pt x="379175" y="670245"/>
                  </a:lnTo>
                  <a:close/>
                </a:path>
                <a:path w="469900" h="1061085">
                  <a:moveTo>
                    <a:pt x="282189" y="581940"/>
                  </a:moveTo>
                  <a:lnTo>
                    <a:pt x="234915" y="581940"/>
                  </a:lnTo>
                  <a:lnTo>
                    <a:pt x="329978" y="645502"/>
                  </a:lnTo>
                  <a:lnTo>
                    <a:pt x="234915" y="709057"/>
                  </a:lnTo>
                  <a:lnTo>
                    <a:pt x="282181" y="709057"/>
                  </a:lnTo>
                  <a:lnTo>
                    <a:pt x="340183" y="670245"/>
                  </a:lnTo>
                  <a:lnTo>
                    <a:pt x="379175" y="670245"/>
                  </a:lnTo>
                  <a:lnTo>
                    <a:pt x="373842" y="647767"/>
                  </a:lnTo>
                  <a:lnTo>
                    <a:pt x="372611" y="642405"/>
                  </a:lnTo>
                  <a:lnTo>
                    <a:pt x="365248" y="611424"/>
                  </a:lnTo>
                  <a:lnTo>
                    <a:pt x="326266" y="611424"/>
                  </a:lnTo>
                  <a:lnTo>
                    <a:pt x="282189" y="581940"/>
                  </a:lnTo>
                  <a:close/>
                </a:path>
                <a:path w="469900" h="1061085">
                  <a:moveTo>
                    <a:pt x="209387" y="533279"/>
                  </a:moveTo>
                  <a:lnTo>
                    <a:pt x="162076" y="533279"/>
                  </a:lnTo>
                  <a:lnTo>
                    <a:pt x="211308" y="566113"/>
                  </a:lnTo>
                  <a:lnTo>
                    <a:pt x="143514" y="611424"/>
                  </a:lnTo>
                  <a:lnTo>
                    <a:pt x="190823" y="611424"/>
                  </a:lnTo>
                  <a:lnTo>
                    <a:pt x="234915" y="581940"/>
                  </a:lnTo>
                  <a:lnTo>
                    <a:pt x="282189" y="581940"/>
                  </a:lnTo>
                  <a:lnTo>
                    <a:pt x="258529" y="566113"/>
                  </a:lnTo>
                  <a:lnTo>
                    <a:pt x="282156" y="550337"/>
                  </a:lnTo>
                  <a:lnTo>
                    <a:pt x="234915" y="550337"/>
                  </a:lnTo>
                  <a:lnTo>
                    <a:pt x="209387" y="533279"/>
                  </a:lnTo>
                  <a:close/>
                </a:path>
                <a:path w="469900" h="1061085">
                  <a:moveTo>
                    <a:pt x="346713" y="533279"/>
                  </a:moveTo>
                  <a:lnTo>
                    <a:pt x="307704" y="533279"/>
                  </a:lnTo>
                  <a:lnTo>
                    <a:pt x="326266" y="611424"/>
                  </a:lnTo>
                  <a:lnTo>
                    <a:pt x="365248" y="611424"/>
                  </a:lnTo>
                  <a:lnTo>
                    <a:pt x="346713" y="533279"/>
                  </a:lnTo>
                  <a:close/>
                </a:path>
                <a:path w="469900" h="1061085">
                  <a:moveTo>
                    <a:pt x="319912" y="420327"/>
                  </a:moveTo>
                  <a:lnTo>
                    <a:pt x="234915" y="420327"/>
                  </a:lnTo>
                  <a:lnTo>
                    <a:pt x="289561" y="456899"/>
                  </a:lnTo>
                  <a:lnTo>
                    <a:pt x="301212" y="506004"/>
                  </a:lnTo>
                  <a:lnTo>
                    <a:pt x="234915" y="550337"/>
                  </a:lnTo>
                  <a:lnTo>
                    <a:pt x="282156" y="550337"/>
                  </a:lnTo>
                  <a:lnTo>
                    <a:pt x="307704" y="533279"/>
                  </a:lnTo>
                  <a:lnTo>
                    <a:pt x="346713" y="533279"/>
                  </a:lnTo>
                  <a:lnTo>
                    <a:pt x="335956" y="487886"/>
                  </a:lnTo>
                  <a:lnTo>
                    <a:pt x="334871" y="483501"/>
                  </a:lnTo>
                  <a:lnTo>
                    <a:pt x="327034" y="450331"/>
                  </a:lnTo>
                  <a:lnTo>
                    <a:pt x="319912" y="420327"/>
                  </a:lnTo>
                  <a:close/>
                </a:path>
                <a:path w="469900" h="1061085">
                  <a:moveTo>
                    <a:pt x="274610" y="393781"/>
                  </a:moveTo>
                  <a:lnTo>
                    <a:pt x="195170" y="393781"/>
                  </a:lnTo>
                  <a:lnTo>
                    <a:pt x="211308" y="404551"/>
                  </a:lnTo>
                  <a:lnTo>
                    <a:pt x="189091" y="419349"/>
                  </a:lnTo>
                  <a:lnTo>
                    <a:pt x="280695" y="419349"/>
                  </a:lnTo>
                  <a:lnTo>
                    <a:pt x="258529" y="404551"/>
                  </a:lnTo>
                  <a:lnTo>
                    <a:pt x="274610" y="393781"/>
                  </a:lnTo>
                  <a:close/>
                </a:path>
                <a:path w="469900" h="1061085">
                  <a:moveTo>
                    <a:pt x="313610" y="393781"/>
                  </a:moveTo>
                  <a:lnTo>
                    <a:pt x="274610" y="393781"/>
                  </a:lnTo>
                  <a:lnTo>
                    <a:pt x="280695" y="419349"/>
                  </a:lnTo>
                  <a:lnTo>
                    <a:pt x="319680" y="419349"/>
                  </a:lnTo>
                  <a:lnTo>
                    <a:pt x="313610" y="393781"/>
                  </a:lnTo>
                  <a:close/>
                </a:path>
                <a:path w="469900" h="1061085">
                  <a:moveTo>
                    <a:pt x="276479" y="237327"/>
                  </a:moveTo>
                  <a:lnTo>
                    <a:pt x="237543" y="237327"/>
                  </a:lnTo>
                  <a:lnTo>
                    <a:pt x="268168" y="366513"/>
                  </a:lnTo>
                  <a:lnTo>
                    <a:pt x="234915" y="388730"/>
                  </a:lnTo>
                  <a:lnTo>
                    <a:pt x="312411" y="388730"/>
                  </a:lnTo>
                  <a:lnTo>
                    <a:pt x="308269" y="371279"/>
                  </a:lnTo>
                  <a:lnTo>
                    <a:pt x="301828" y="343984"/>
                  </a:lnTo>
                  <a:lnTo>
                    <a:pt x="276479" y="237327"/>
                  </a:lnTo>
                  <a:close/>
                </a:path>
                <a:path w="469900" h="1061085">
                  <a:moveTo>
                    <a:pt x="271316" y="169463"/>
                  </a:moveTo>
                  <a:lnTo>
                    <a:pt x="198464" y="169463"/>
                  </a:lnTo>
                  <a:lnTo>
                    <a:pt x="198464" y="217629"/>
                  </a:lnTo>
                  <a:lnTo>
                    <a:pt x="271316" y="217629"/>
                  </a:lnTo>
                  <a:lnTo>
                    <a:pt x="271316" y="169463"/>
                  </a:lnTo>
                  <a:close/>
                </a:path>
                <a:path w="469900" h="1061085">
                  <a:moveTo>
                    <a:pt x="262083" y="142734"/>
                  </a:moveTo>
                  <a:lnTo>
                    <a:pt x="209658" y="142734"/>
                  </a:lnTo>
                  <a:lnTo>
                    <a:pt x="209658" y="169463"/>
                  </a:lnTo>
                  <a:lnTo>
                    <a:pt x="262083" y="169463"/>
                  </a:lnTo>
                  <a:lnTo>
                    <a:pt x="262083" y="142734"/>
                  </a:lnTo>
                  <a:close/>
                </a:path>
                <a:path w="469900" h="1061085">
                  <a:moveTo>
                    <a:pt x="165167" y="99143"/>
                  </a:moveTo>
                  <a:lnTo>
                    <a:pt x="157075" y="99143"/>
                  </a:lnTo>
                  <a:lnTo>
                    <a:pt x="153674" y="102469"/>
                  </a:lnTo>
                  <a:lnTo>
                    <a:pt x="153674" y="139586"/>
                  </a:lnTo>
                  <a:lnTo>
                    <a:pt x="156663" y="142734"/>
                  </a:lnTo>
                  <a:lnTo>
                    <a:pt x="312908" y="142734"/>
                  </a:lnTo>
                  <a:lnTo>
                    <a:pt x="316055" y="139586"/>
                  </a:lnTo>
                  <a:lnTo>
                    <a:pt x="316055" y="128811"/>
                  </a:lnTo>
                  <a:lnTo>
                    <a:pt x="168517" y="128811"/>
                  </a:lnTo>
                  <a:lnTo>
                    <a:pt x="168517" y="102469"/>
                  </a:lnTo>
                  <a:lnTo>
                    <a:pt x="165167" y="99143"/>
                  </a:lnTo>
                  <a:close/>
                </a:path>
                <a:path w="469900" h="1061085">
                  <a:moveTo>
                    <a:pt x="262083" y="92962"/>
                  </a:moveTo>
                  <a:lnTo>
                    <a:pt x="209658" y="92962"/>
                  </a:lnTo>
                  <a:lnTo>
                    <a:pt x="209658" y="128811"/>
                  </a:lnTo>
                  <a:lnTo>
                    <a:pt x="262083" y="128811"/>
                  </a:lnTo>
                  <a:lnTo>
                    <a:pt x="262083" y="92962"/>
                  </a:lnTo>
                  <a:close/>
                </a:path>
                <a:path w="469900" h="1061085">
                  <a:moveTo>
                    <a:pt x="312705" y="99143"/>
                  </a:moveTo>
                  <a:lnTo>
                    <a:pt x="304404" y="99143"/>
                  </a:lnTo>
                  <a:lnTo>
                    <a:pt x="301003" y="102469"/>
                  </a:lnTo>
                  <a:lnTo>
                    <a:pt x="301003" y="128811"/>
                  </a:lnTo>
                  <a:lnTo>
                    <a:pt x="316055" y="128811"/>
                  </a:lnTo>
                  <a:lnTo>
                    <a:pt x="316055" y="102469"/>
                  </a:lnTo>
                  <a:lnTo>
                    <a:pt x="312705" y="99143"/>
                  </a:lnTo>
                  <a:close/>
                </a:path>
                <a:path w="469900" h="1061085">
                  <a:moveTo>
                    <a:pt x="165167" y="49270"/>
                  </a:moveTo>
                  <a:lnTo>
                    <a:pt x="157075" y="49270"/>
                  </a:lnTo>
                  <a:lnTo>
                    <a:pt x="153674" y="52596"/>
                  </a:lnTo>
                  <a:lnTo>
                    <a:pt x="153674" y="89815"/>
                  </a:lnTo>
                  <a:lnTo>
                    <a:pt x="156663" y="92962"/>
                  </a:lnTo>
                  <a:lnTo>
                    <a:pt x="312908" y="92962"/>
                  </a:lnTo>
                  <a:lnTo>
                    <a:pt x="316055" y="89815"/>
                  </a:lnTo>
                  <a:lnTo>
                    <a:pt x="316055" y="79115"/>
                  </a:lnTo>
                  <a:lnTo>
                    <a:pt x="168517" y="79115"/>
                  </a:lnTo>
                  <a:lnTo>
                    <a:pt x="168517" y="52596"/>
                  </a:lnTo>
                  <a:lnTo>
                    <a:pt x="165167" y="49270"/>
                  </a:lnTo>
                  <a:close/>
                </a:path>
                <a:path w="469900" h="1061085">
                  <a:moveTo>
                    <a:pt x="262083" y="45717"/>
                  </a:moveTo>
                  <a:lnTo>
                    <a:pt x="209658" y="45717"/>
                  </a:lnTo>
                  <a:lnTo>
                    <a:pt x="209658" y="79115"/>
                  </a:lnTo>
                  <a:lnTo>
                    <a:pt x="262083" y="79115"/>
                  </a:lnTo>
                  <a:lnTo>
                    <a:pt x="262083" y="45717"/>
                  </a:lnTo>
                  <a:close/>
                </a:path>
                <a:path w="469900" h="1061085">
                  <a:moveTo>
                    <a:pt x="312705" y="49270"/>
                  </a:moveTo>
                  <a:lnTo>
                    <a:pt x="304404" y="49270"/>
                  </a:lnTo>
                  <a:lnTo>
                    <a:pt x="301003" y="52596"/>
                  </a:lnTo>
                  <a:lnTo>
                    <a:pt x="301003" y="79115"/>
                  </a:lnTo>
                  <a:lnTo>
                    <a:pt x="316055" y="79115"/>
                  </a:lnTo>
                  <a:lnTo>
                    <a:pt x="316055" y="52596"/>
                  </a:lnTo>
                  <a:lnTo>
                    <a:pt x="312705" y="49270"/>
                  </a:lnTo>
                  <a:close/>
                </a:path>
                <a:path w="469900" h="1061085">
                  <a:moveTo>
                    <a:pt x="165167" y="2050"/>
                  </a:moveTo>
                  <a:lnTo>
                    <a:pt x="157075" y="2050"/>
                  </a:lnTo>
                  <a:lnTo>
                    <a:pt x="153674" y="5324"/>
                  </a:lnTo>
                  <a:lnTo>
                    <a:pt x="153674" y="42594"/>
                  </a:lnTo>
                  <a:lnTo>
                    <a:pt x="156663" y="45717"/>
                  </a:lnTo>
                  <a:lnTo>
                    <a:pt x="312908" y="45717"/>
                  </a:lnTo>
                  <a:lnTo>
                    <a:pt x="316055" y="42594"/>
                  </a:lnTo>
                  <a:lnTo>
                    <a:pt x="316055" y="31743"/>
                  </a:lnTo>
                  <a:lnTo>
                    <a:pt x="168517" y="31743"/>
                  </a:lnTo>
                  <a:lnTo>
                    <a:pt x="168517" y="5324"/>
                  </a:lnTo>
                  <a:lnTo>
                    <a:pt x="165167" y="2050"/>
                  </a:lnTo>
                  <a:close/>
                </a:path>
                <a:path w="469900" h="1061085">
                  <a:moveTo>
                    <a:pt x="248386" y="0"/>
                  </a:moveTo>
                  <a:lnTo>
                    <a:pt x="230272" y="334"/>
                  </a:lnTo>
                  <a:lnTo>
                    <a:pt x="218041" y="5464"/>
                  </a:lnTo>
                  <a:lnTo>
                    <a:pt x="211320" y="14092"/>
                  </a:lnTo>
                  <a:lnTo>
                    <a:pt x="209658" y="31743"/>
                  </a:lnTo>
                  <a:lnTo>
                    <a:pt x="262083" y="31743"/>
                  </a:lnTo>
                  <a:lnTo>
                    <a:pt x="262083" y="22877"/>
                  </a:lnTo>
                  <a:lnTo>
                    <a:pt x="258299" y="9391"/>
                  </a:lnTo>
                  <a:lnTo>
                    <a:pt x="248386" y="0"/>
                  </a:lnTo>
                  <a:close/>
                </a:path>
                <a:path w="469900" h="1061085">
                  <a:moveTo>
                    <a:pt x="312705" y="2050"/>
                  </a:moveTo>
                  <a:lnTo>
                    <a:pt x="304404" y="2050"/>
                  </a:lnTo>
                  <a:lnTo>
                    <a:pt x="301003" y="5324"/>
                  </a:lnTo>
                  <a:lnTo>
                    <a:pt x="301003" y="31743"/>
                  </a:lnTo>
                  <a:lnTo>
                    <a:pt x="316055" y="31743"/>
                  </a:lnTo>
                  <a:lnTo>
                    <a:pt x="316055" y="5324"/>
                  </a:lnTo>
                  <a:lnTo>
                    <a:pt x="312705" y="2050"/>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19" name="bk object 131"/>
            <p:cNvSpPr/>
            <p:nvPr/>
          </p:nvSpPr>
          <p:spPr>
            <a:xfrm>
              <a:off x="14754812" y="1796937"/>
              <a:ext cx="739775" cy="164465"/>
            </a:xfrm>
            <a:custGeom>
              <a:avLst/>
              <a:gdLst/>
              <a:ahLst/>
              <a:cxnLst/>
              <a:rect l="l" t="t" r="r" b="b"/>
              <a:pathLst>
                <a:path w="739775" h="164464">
                  <a:moveTo>
                    <a:pt x="739231" y="109354"/>
                  </a:moveTo>
                  <a:lnTo>
                    <a:pt x="331882" y="109354"/>
                  </a:lnTo>
                  <a:lnTo>
                    <a:pt x="342840" y="109509"/>
                  </a:lnTo>
                  <a:lnTo>
                    <a:pt x="343533" y="163955"/>
                  </a:lnTo>
                  <a:lnTo>
                    <a:pt x="739231" y="163955"/>
                  </a:lnTo>
                  <a:lnTo>
                    <a:pt x="739231" y="109354"/>
                  </a:lnTo>
                  <a:close/>
                </a:path>
                <a:path w="739775" h="164464">
                  <a:moveTo>
                    <a:pt x="195161" y="107695"/>
                  </a:moveTo>
                  <a:lnTo>
                    <a:pt x="143927" y="107695"/>
                  </a:lnTo>
                  <a:lnTo>
                    <a:pt x="156547" y="107962"/>
                  </a:lnTo>
                  <a:lnTo>
                    <a:pt x="168600" y="109598"/>
                  </a:lnTo>
                  <a:lnTo>
                    <a:pt x="180385" y="112119"/>
                  </a:lnTo>
                  <a:lnTo>
                    <a:pt x="192201" y="115041"/>
                  </a:lnTo>
                  <a:lnTo>
                    <a:pt x="204923" y="118039"/>
                  </a:lnTo>
                  <a:lnTo>
                    <a:pt x="217807" y="120792"/>
                  </a:lnTo>
                  <a:lnTo>
                    <a:pt x="230672" y="123068"/>
                  </a:lnTo>
                  <a:lnTo>
                    <a:pt x="243339" y="124636"/>
                  </a:lnTo>
                  <a:lnTo>
                    <a:pt x="255628" y="125265"/>
                  </a:lnTo>
                  <a:lnTo>
                    <a:pt x="267358" y="124724"/>
                  </a:lnTo>
                  <a:lnTo>
                    <a:pt x="281910" y="121656"/>
                  </a:lnTo>
                  <a:lnTo>
                    <a:pt x="294165" y="118104"/>
                  </a:lnTo>
                  <a:lnTo>
                    <a:pt x="297327" y="117037"/>
                  </a:lnTo>
                  <a:lnTo>
                    <a:pt x="249524" y="117037"/>
                  </a:lnTo>
                  <a:lnTo>
                    <a:pt x="236799" y="116018"/>
                  </a:lnTo>
                  <a:lnTo>
                    <a:pt x="224169" y="114151"/>
                  </a:lnTo>
                  <a:lnTo>
                    <a:pt x="211798" y="111689"/>
                  </a:lnTo>
                  <a:lnTo>
                    <a:pt x="199849" y="108887"/>
                  </a:lnTo>
                  <a:lnTo>
                    <a:pt x="195161" y="107695"/>
                  </a:lnTo>
                  <a:close/>
                </a:path>
                <a:path w="739775" h="164464">
                  <a:moveTo>
                    <a:pt x="0" y="116474"/>
                  </a:moveTo>
                  <a:lnTo>
                    <a:pt x="0" y="124362"/>
                  </a:lnTo>
                  <a:lnTo>
                    <a:pt x="30532" y="125005"/>
                  </a:lnTo>
                  <a:lnTo>
                    <a:pt x="43162" y="125154"/>
                  </a:lnTo>
                  <a:lnTo>
                    <a:pt x="55751" y="124890"/>
                  </a:lnTo>
                  <a:lnTo>
                    <a:pt x="68307" y="123969"/>
                  </a:lnTo>
                  <a:lnTo>
                    <a:pt x="80841" y="122146"/>
                  </a:lnTo>
                  <a:lnTo>
                    <a:pt x="95772" y="118342"/>
                  </a:lnTo>
                  <a:lnTo>
                    <a:pt x="101709" y="116709"/>
                  </a:lnTo>
                  <a:lnTo>
                    <a:pt x="26569" y="116709"/>
                  </a:lnTo>
                  <a:lnTo>
                    <a:pt x="0" y="116474"/>
                  </a:lnTo>
                  <a:close/>
                </a:path>
                <a:path w="739775" h="164464">
                  <a:moveTo>
                    <a:pt x="330080" y="101834"/>
                  </a:moveTo>
                  <a:lnTo>
                    <a:pt x="323328" y="102094"/>
                  </a:lnTo>
                  <a:lnTo>
                    <a:pt x="310834" y="104055"/>
                  </a:lnTo>
                  <a:lnTo>
                    <a:pt x="298636" y="108019"/>
                  </a:lnTo>
                  <a:lnTo>
                    <a:pt x="286642" y="112474"/>
                  </a:lnTo>
                  <a:lnTo>
                    <a:pt x="274609" y="115519"/>
                  </a:lnTo>
                  <a:lnTo>
                    <a:pt x="262182" y="116955"/>
                  </a:lnTo>
                  <a:lnTo>
                    <a:pt x="249524" y="117037"/>
                  </a:lnTo>
                  <a:lnTo>
                    <a:pt x="297327" y="117037"/>
                  </a:lnTo>
                  <a:lnTo>
                    <a:pt x="305086" y="114418"/>
                  </a:lnTo>
                  <a:lnTo>
                    <a:pt x="319669" y="110647"/>
                  </a:lnTo>
                  <a:lnTo>
                    <a:pt x="331882" y="109354"/>
                  </a:lnTo>
                  <a:lnTo>
                    <a:pt x="739231" y="109354"/>
                  </a:lnTo>
                  <a:lnTo>
                    <a:pt x="739231" y="102145"/>
                  </a:lnTo>
                  <a:lnTo>
                    <a:pt x="343533" y="102145"/>
                  </a:lnTo>
                  <a:lnTo>
                    <a:pt x="336788" y="101935"/>
                  </a:lnTo>
                  <a:lnTo>
                    <a:pt x="330080" y="101834"/>
                  </a:lnTo>
                  <a:close/>
                </a:path>
                <a:path w="739775" h="164464">
                  <a:moveTo>
                    <a:pt x="149305" y="100620"/>
                  </a:moveTo>
                  <a:lnTo>
                    <a:pt x="137410" y="101131"/>
                  </a:lnTo>
                  <a:lnTo>
                    <a:pt x="125687" y="102628"/>
                  </a:lnTo>
                  <a:lnTo>
                    <a:pt x="113889" y="105011"/>
                  </a:lnTo>
                  <a:lnTo>
                    <a:pt x="101768" y="108179"/>
                  </a:lnTo>
                  <a:lnTo>
                    <a:pt x="88970" y="111393"/>
                  </a:lnTo>
                  <a:lnTo>
                    <a:pt x="39161" y="116604"/>
                  </a:lnTo>
                  <a:lnTo>
                    <a:pt x="26569" y="116709"/>
                  </a:lnTo>
                  <a:lnTo>
                    <a:pt x="101709" y="116709"/>
                  </a:lnTo>
                  <a:lnTo>
                    <a:pt x="119794" y="111778"/>
                  </a:lnTo>
                  <a:lnTo>
                    <a:pt x="130442" y="109280"/>
                  </a:lnTo>
                  <a:lnTo>
                    <a:pt x="143927" y="107695"/>
                  </a:lnTo>
                  <a:lnTo>
                    <a:pt x="195161" y="107695"/>
                  </a:lnTo>
                  <a:lnTo>
                    <a:pt x="188485" y="105998"/>
                  </a:lnTo>
                  <a:lnTo>
                    <a:pt x="174595" y="102954"/>
                  </a:lnTo>
                  <a:lnTo>
                    <a:pt x="161617" y="101194"/>
                  </a:lnTo>
                  <a:lnTo>
                    <a:pt x="149305" y="100620"/>
                  </a:lnTo>
                  <a:close/>
                </a:path>
                <a:path w="739775" h="164464">
                  <a:moveTo>
                    <a:pt x="739231" y="0"/>
                  </a:moveTo>
                  <a:lnTo>
                    <a:pt x="343533" y="0"/>
                  </a:lnTo>
                  <a:lnTo>
                    <a:pt x="343533" y="102145"/>
                  </a:lnTo>
                  <a:lnTo>
                    <a:pt x="739231" y="102145"/>
                  </a:lnTo>
                  <a:lnTo>
                    <a:pt x="739231" y="0"/>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20" name="bk object 132"/>
            <p:cNvSpPr/>
            <p:nvPr/>
          </p:nvSpPr>
          <p:spPr>
            <a:xfrm>
              <a:off x="15098345" y="1672698"/>
              <a:ext cx="122555" cy="27305"/>
            </a:xfrm>
            <a:custGeom>
              <a:avLst/>
              <a:gdLst/>
              <a:ahLst/>
              <a:cxnLst/>
              <a:rect l="l" t="t" r="r" b="b"/>
              <a:pathLst>
                <a:path w="122555" h="27305">
                  <a:moveTo>
                    <a:pt x="116512" y="0"/>
                  </a:moveTo>
                  <a:lnTo>
                    <a:pt x="5984" y="0"/>
                  </a:lnTo>
                  <a:lnTo>
                    <a:pt x="0" y="5952"/>
                  </a:lnTo>
                  <a:lnTo>
                    <a:pt x="0" y="20726"/>
                  </a:lnTo>
                  <a:lnTo>
                    <a:pt x="5984" y="26703"/>
                  </a:lnTo>
                  <a:lnTo>
                    <a:pt x="116512" y="26703"/>
                  </a:lnTo>
                  <a:lnTo>
                    <a:pt x="122483" y="20726"/>
                  </a:lnTo>
                  <a:lnTo>
                    <a:pt x="122483" y="5952"/>
                  </a:lnTo>
                  <a:lnTo>
                    <a:pt x="116512" y="0"/>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21" name="bk object 133"/>
            <p:cNvSpPr/>
            <p:nvPr/>
          </p:nvSpPr>
          <p:spPr>
            <a:xfrm>
              <a:off x="15098345" y="1715537"/>
              <a:ext cx="122555" cy="26670"/>
            </a:xfrm>
            <a:custGeom>
              <a:avLst/>
              <a:gdLst/>
              <a:ahLst/>
              <a:cxnLst/>
              <a:rect l="l" t="t" r="r" b="b"/>
              <a:pathLst>
                <a:path w="122555" h="26669">
                  <a:moveTo>
                    <a:pt x="116512" y="0"/>
                  </a:moveTo>
                  <a:lnTo>
                    <a:pt x="5984" y="0"/>
                  </a:lnTo>
                  <a:lnTo>
                    <a:pt x="0" y="5952"/>
                  </a:lnTo>
                  <a:lnTo>
                    <a:pt x="0" y="20726"/>
                  </a:lnTo>
                  <a:lnTo>
                    <a:pt x="5984" y="26678"/>
                  </a:lnTo>
                  <a:lnTo>
                    <a:pt x="116512" y="26678"/>
                  </a:lnTo>
                  <a:lnTo>
                    <a:pt x="122483" y="20726"/>
                  </a:lnTo>
                  <a:lnTo>
                    <a:pt x="122483" y="5952"/>
                  </a:lnTo>
                  <a:lnTo>
                    <a:pt x="116512" y="0"/>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22" name="bk object 134"/>
            <p:cNvSpPr/>
            <p:nvPr/>
          </p:nvSpPr>
          <p:spPr>
            <a:xfrm>
              <a:off x="15098345" y="1760978"/>
              <a:ext cx="122555" cy="27305"/>
            </a:xfrm>
            <a:custGeom>
              <a:avLst/>
              <a:gdLst/>
              <a:ahLst/>
              <a:cxnLst/>
              <a:rect l="l" t="t" r="r" b="b"/>
              <a:pathLst>
                <a:path w="122555" h="27305">
                  <a:moveTo>
                    <a:pt x="116512" y="0"/>
                  </a:moveTo>
                  <a:lnTo>
                    <a:pt x="5984" y="0"/>
                  </a:lnTo>
                  <a:lnTo>
                    <a:pt x="0" y="5977"/>
                  </a:lnTo>
                  <a:lnTo>
                    <a:pt x="0" y="20751"/>
                  </a:lnTo>
                  <a:lnTo>
                    <a:pt x="5984" y="26754"/>
                  </a:lnTo>
                  <a:lnTo>
                    <a:pt x="116512" y="26754"/>
                  </a:lnTo>
                  <a:lnTo>
                    <a:pt x="122483" y="20751"/>
                  </a:lnTo>
                  <a:lnTo>
                    <a:pt x="122483" y="5977"/>
                  </a:lnTo>
                  <a:lnTo>
                    <a:pt x="116512" y="0"/>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23" name="bk object 135"/>
            <p:cNvSpPr/>
            <p:nvPr/>
          </p:nvSpPr>
          <p:spPr>
            <a:xfrm>
              <a:off x="15236604" y="1672698"/>
              <a:ext cx="122555" cy="27305"/>
            </a:xfrm>
            <a:custGeom>
              <a:avLst/>
              <a:gdLst/>
              <a:ahLst/>
              <a:cxnLst/>
              <a:rect l="l" t="t" r="r" b="b"/>
              <a:pathLst>
                <a:path w="122555" h="27305">
                  <a:moveTo>
                    <a:pt x="116506" y="0"/>
                  </a:moveTo>
                  <a:lnTo>
                    <a:pt x="5984" y="0"/>
                  </a:lnTo>
                  <a:lnTo>
                    <a:pt x="0" y="5952"/>
                  </a:lnTo>
                  <a:lnTo>
                    <a:pt x="0" y="20726"/>
                  </a:lnTo>
                  <a:lnTo>
                    <a:pt x="5984" y="26703"/>
                  </a:lnTo>
                  <a:lnTo>
                    <a:pt x="116506" y="26703"/>
                  </a:lnTo>
                  <a:lnTo>
                    <a:pt x="122483" y="20726"/>
                  </a:lnTo>
                  <a:lnTo>
                    <a:pt x="122483" y="5952"/>
                  </a:lnTo>
                  <a:lnTo>
                    <a:pt x="116506" y="0"/>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24" name="bk object 136"/>
            <p:cNvSpPr/>
            <p:nvPr/>
          </p:nvSpPr>
          <p:spPr>
            <a:xfrm>
              <a:off x="15236604" y="1715537"/>
              <a:ext cx="122555" cy="26670"/>
            </a:xfrm>
            <a:custGeom>
              <a:avLst/>
              <a:gdLst/>
              <a:ahLst/>
              <a:cxnLst/>
              <a:rect l="l" t="t" r="r" b="b"/>
              <a:pathLst>
                <a:path w="122555" h="26669">
                  <a:moveTo>
                    <a:pt x="116506" y="0"/>
                  </a:moveTo>
                  <a:lnTo>
                    <a:pt x="5984" y="0"/>
                  </a:lnTo>
                  <a:lnTo>
                    <a:pt x="0" y="5952"/>
                  </a:lnTo>
                  <a:lnTo>
                    <a:pt x="0" y="20726"/>
                  </a:lnTo>
                  <a:lnTo>
                    <a:pt x="5984" y="26678"/>
                  </a:lnTo>
                  <a:lnTo>
                    <a:pt x="116506" y="26678"/>
                  </a:lnTo>
                  <a:lnTo>
                    <a:pt x="122483" y="20726"/>
                  </a:lnTo>
                  <a:lnTo>
                    <a:pt x="122483" y="5952"/>
                  </a:lnTo>
                  <a:lnTo>
                    <a:pt x="116506" y="0"/>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25" name="bk object 137"/>
            <p:cNvSpPr/>
            <p:nvPr/>
          </p:nvSpPr>
          <p:spPr>
            <a:xfrm>
              <a:off x="15236604" y="1760978"/>
              <a:ext cx="122555" cy="27305"/>
            </a:xfrm>
            <a:custGeom>
              <a:avLst/>
              <a:gdLst/>
              <a:ahLst/>
              <a:cxnLst/>
              <a:rect l="l" t="t" r="r" b="b"/>
              <a:pathLst>
                <a:path w="122555" h="27305">
                  <a:moveTo>
                    <a:pt x="116506" y="0"/>
                  </a:moveTo>
                  <a:lnTo>
                    <a:pt x="5984" y="0"/>
                  </a:lnTo>
                  <a:lnTo>
                    <a:pt x="0" y="5977"/>
                  </a:lnTo>
                  <a:lnTo>
                    <a:pt x="0" y="20751"/>
                  </a:lnTo>
                  <a:lnTo>
                    <a:pt x="5984" y="26754"/>
                  </a:lnTo>
                  <a:lnTo>
                    <a:pt x="116506" y="26754"/>
                  </a:lnTo>
                  <a:lnTo>
                    <a:pt x="122483" y="20751"/>
                  </a:lnTo>
                  <a:lnTo>
                    <a:pt x="122483" y="5977"/>
                  </a:lnTo>
                  <a:lnTo>
                    <a:pt x="116506" y="0"/>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26" name="bk object 138"/>
            <p:cNvSpPr/>
            <p:nvPr/>
          </p:nvSpPr>
          <p:spPr>
            <a:xfrm>
              <a:off x="15371613" y="1672698"/>
              <a:ext cx="122555" cy="27305"/>
            </a:xfrm>
            <a:custGeom>
              <a:avLst/>
              <a:gdLst/>
              <a:ahLst/>
              <a:cxnLst/>
              <a:rect l="l" t="t" r="r" b="b"/>
              <a:pathLst>
                <a:path w="122555" h="27305">
                  <a:moveTo>
                    <a:pt x="116455" y="0"/>
                  </a:moveTo>
                  <a:lnTo>
                    <a:pt x="5984" y="0"/>
                  </a:lnTo>
                  <a:lnTo>
                    <a:pt x="0" y="5952"/>
                  </a:lnTo>
                  <a:lnTo>
                    <a:pt x="0" y="20726"/>
                  </a:lnTo>
                  <a:lnTo>
                    <a:pt x="5984" y="26703"/>
                  </a:lnTo>
                  <a:lnTo>
                    <a:pt x="116455" y="26703"/>
                  </a:lnTo>
                  <a:lnTo>
                    <a:pt x="122433" y="20726"/>
                  </a:lnTo>
                  <a:lnTo>
                    <a:pt x="122433" y="5952"/>
                  </a:lnTo>
                  <a:lnTo>
                    <a:pt x="116455" y="0"/>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27" name="bk object 139"/>
            <p:cNvSpPr/>
            <p:nvPr/>
          </p:nvSpPr>
          <p:spPr>
            <a:xfrm>
              <a:off x="15371613" y="1715537"/>
              <a:ext cx="122555" cy="26670"/>
            </a:xfrm>
            <a:custGeom>
              <a:avLst/>
              <a:gdLst/>
              <a:ahLst/>
              <a:cxnLst/>
              <a:rect l="l" t="t" r="r" b="b"/>
              <a:pathLst>
                <a:path w="122555" h="26669">
                  <a:moveTo>
                    <a:pt x="116455" y="0"/>
                  </a:moveTo>
                  <a:lnTo>
                    <a:pt x="5984" y="0"/>
                  </a:lnTo>
                  <a:lnTo>
                    <a:pt x="0" y="5952"/>
                  </a:lnTo>
                  <a:lnTo>
                    <a:pt x="0" y="20726"/>
                  </a:lnTo>
                  <a:lnTo>
                    <a:pt x="5984" y="26678"/>
                  </a:lnTo>
                  <a:lnTo>
                    <a:pt x="116455" y="26678"/>
                  </a:lnTo>
                  <a:lnTo>
                    <a:pt x="122433" y="20726"/>
                  </a:lnTo>
                  <a:lnTo>
                    <a:pt x="122433" y="5952"/>
                  </a:lnTo>
                  <a:lnTo>
                    <a:pt x="116455" y="0"/>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28" name="bk object 140"/>
            <p:cNvSpPr/>
            <p:nvPr/>
          </p:nvSpPr>
          <p:spPr>
            <a:xfrm>
              <a:off x="15371613" y="1760978"/>
              <a:ext cx="122555" cy="27305"/>
            </a:xfrm>
            <a:custGeom>
              <a:avLst/>
              <a:gdLst/>
              <a:ahLst/>
              <a:cxnLst/>
              <a:rect l="l" t="t" r="r" b="b"/>
              <a:pathLst>
                <a:path w="122555" h="27305">
                  <a:moveTo>
                    <a:pt x="116455" y="0"/>
                  </a:moveTo>
                  <a:lnTo>
                    <a:pt x="5984" y="0"/>
                  </a:lnTo>
                  <a:lnTo>
                    <a:pt x="0" y="5977"/>
                  </a:lnTo>
                  <a:lnTo>
                    <a:pt x="0" y="20751"/>
                  </a:lnTo>
                  <a:lnTo>
                    <a:pt x="5984" y="26754"/>
                  </a:lnTo>
                  <a:lnTo>
                    <a:pt x="116455" y="26754"/>
                  </a:lnTo>
                  <a:lnTo>
                    <a:pt x="122433" y="20751"/>
                  </a:lnTo>
                  <a:lnTo>
                    <a:pt x="122433" y="5977"/>
                  </a:lnTo>
                  <a:lnTo>
                    <a:pt x="116455" y="0"/>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29" name="bk object 141"/>
            <p:cNvSpPr/>
            <p:nvPr/>
          </p:nvSpPr>
          <p:spPr>
            <a:xfrm>
              <a:off x="15426259" y="1015613"/>
              <a:ext cx="443230" cy="532130"/>
            </a:xfrm>
            <a:custGeom>
              <a:avLst/>
              <a:gdLst/>
              <a:ahLst/>
              <a:cxnLst/>
              <a:rect l="l" t="t" r="r" b="b"/>
              <a:pathLst>
                <a:path w="443230" h="532130">
                  <a:moveTo>
                    <a:pt x="437403" y="0"/>
                  </a:moveTo>
                  <a:lnTo>
                    <a:pt x="407797" y="30939"/>
                  </a:lnTo>
                  <a:lnTo>
                    <a:pt x="383172" y="60897"/>
                  </a:lnTo>
                  <a:lnTo>
                    <a:pt x="360845" y="92649"/>
                  </a:lnTo>
                  <a:lnTo>
                    <a:pt x="335766" y="137423"/>
                  </a:lnTo>
                  <a:lnTo>
                    <a:pt x="329733" y="149247"/>
                  </a:lnTo>
                  <a:lnTo>
                    <a:pt x="311613" y="183748"/>
                  </a:lnTo>
                  <a:lnTo>
                    <a:pt x="281434" y="238909"/>
                  </a:lnTo>
                  <a:lnTo>
                    <a:pt x="251135" y="293226"/>
                  </a:lnTo>
                  <a:lnTo>
                    <a:pt x="231479" y="326645"/>
                  </a:lnTo>
                  <a:lnTo>
                    <a:pt x="210322" y="359038"/>
                  </a:lnTo>
                  <a:lnTo>
                    <a:pt x="187293" y="389537"/>
                  </a:lnTo>
                  <a:lnTo>
                    <a:pt x="151279" y="427385"/>
                  </a:lnTo>
                  <a:lnTo>
                    <a:pt x="141282" y="436970"/>
                  </a:lnTo>
                  <a:lnTo>
                    <a:pt x="105967" y="471273"/>
                  </a:lnTo>
                  <a:lnTo>
                    <a:pt x="77408" y="497043"/>
                  </a:lnTo>
                  <a:lnTo>
                    <a:pt x="32137" y="516223"/>
                  </a:lnTo>
                  <a:lnTo>
                    <a:pt x="19636" y="518948"/>
                  </a:lnTo>
                  <a:lnTo>
                    <a:pt x="7426" y="521943"/>
                  </a:lnTo>
                  <a:lnTo>
                    <a:pt x="0" y="524140"/>
                  </a:lnTo>
                  <a:lnTo>
                    <a:pt x="2113" y="531768"/>
                  </a:lnTo>
                  <a:lnTo>
                    <a:pt x="6961" y="530321"/>
                  </a:lnTo>
                  <a:lnTo>
                    <a:pt x="19360" y="526999"/>
                  </a:lnTo>
                  <a:lnTo>
                    <a:pt x="56433" y="517166"/>
                  </a:lnTo>
                  <a:lnTo>
                    <a:pt x="89460" y="497826"/>
                  </a:lnTo>
                  <a:lnTo>
                    <a:pt x="117915" y="471921"/>
                  </a:lnTo>
                  <a:lnTo>
                    <a:pt x="135470" y="454100"/>
                  </a:lnTo>
                  <a:lnTo>
                    <a:pt x="145736" y="443781"/>
                  </a:lnTo>
                  <a:lnTo>
                    <a:pt x="173453" y="416394"/>
                  </a:lnTo>
                  <a:lnTo>
                    <a:pt x="204166" y="378628"/>
                  </a:lnTo>
                  <a:lnTo>
                    <a:pt x="219330" y="357849"/>
                  </a:lnTo>
                  <a:lnTo>
                    <a:pt x="247484" y="316372"/>
                  </a:lnTo>
                  <a:lnTo>
                    <a:pt x="274288" y="268389"/>
                  </a:lnTo>
                  <a:lnTo>
                    <a:pt x="308356" y="203399"/>
                  </a:lnTo>
                  <a:lnTo>
                    <a:pt x="316878" y="187196"/>
                  </a:lnTo>
                  <a:lnTo>
                    <a:pt x="343180" y="139237"/>
                  </a:lnTo>
                  <a:lnTo>
                    <a:pt x="371544" y="92962"/>
                  </a:lnTo>
                  <a:lnTo>
                    <a:pt x="403196" y="49287"/>
                  </a:lnTo>
                  <a:lnTo>
                    <a:pt x="439364" y="9125"/>
                  </a:lnTo>
                  <a:lnTo>
                    <a:pt x="442969" y="5571"/>
                  </a:lnTo>
                  <a:lnTo>
                    <a:pt x="437403" y="0"/>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30" name="bk object 142"/>
            <p:cNvSpPr/>
            <p:nvPr/>
          </p:nvSpPr>
          <p:spPr>
            <a:xfrm>
              <a:off x="15165108" y="913982"/>
              <a:ext cx="704215" cy="621030"/>
            </a:xfrm>
            <a:custGeom>
              <a:avLst/>
              <a:gdLst/>
              <a:ahLst/>
              <a:cxnLst/>
              <a:rect l="l" t="t" r="r" b="b"/>
              <a:pathLst>
                <a:path w="704215" h="621030">
                  <a:moveTo>
                    <a:pt x="703764" y="0"/>
                  </a:moveTo>
                  <a:lnTo>
                    <a:pt x="695260" y="545"/>
                  </a:lnTo>
                  <a:lnTo>
                    <a:pt x="692169" y="2062"/>
                  </a:lnTo>
                  <a:lnTo>
                    <a:pt x="687981" y="2348"/>
                  </a:lnTo>
                  <a:lnTo>
                    <a:pt x="687372" y="2658"/>
                  </a:lnTo>
                  <a:lnTo>
                    <a:pt x="686807" y="3014"/>
                  </a:lnTo>
                  <a:lnTo>
                    <a:pt x="675732" y="9305"/>
                  </a:lnTo>
                  <a:lnTo>
                    <a:pt x="667218" y="19067"/>
                  </a:lnTo>
                  <a:lnTo>
                    <a:pt x="658675" y="29944"/>
                  </a:lnTo>
                  <a:lnTo>
                    <a:pt x="650507" y="40139"/>
                  </a:lnTo>
                  <a:lnTo>
                    <a:pt x="625021" y="71159"/>
                  </a:lnTo>
                  <a:lnTo>
                    <a:pt x="591318" y="105440"/>
                  </a:lnTo>
                  <a:lnTo>
                    <a:pt x="582438" y="114763"/>
                  </a:lnTo>
                  <a:lnTo>
                    <a:pt x="574015" y="124357"/>
                  </a:lnTo>
                  <a:lnTo>
                    <a:pt x="565931" y="134137"/>
                  </a:lnTo>
                  <a:lnTo>
                    <a:pt x="558069" y="144016"/>
                  </a:lnTo>
                  <a:lnTo>
                    <a:pt x="549070" y="155496"/>
                  </a:lnTo>
                  <a:lnTo>
                    <a:pt x="531983" y="177095"/>
                  </a:lnTo>
                  <a:lnTo>
                    <a:pt x="507927" y="206643"/>
                  </a:lnTo>
                  <a:lnTo>
                    <a:pt x="467722" y="252308"/>
                  </a:lnTo>
                  <a:lnTo>
                    <a:pt x="459046" y="262362"/>
                  </a:lnTo>
                  <a:lnTo>
                    <a:pt x="450731" y="272405"/>
                  </a:lnTo>
                  <a:lnTo>
                    <a:pt x="442712" y="282422"/>
                  </a:lnTo>
                  <a:lnTo>
                    <a:pt x="434924" y="292400"/>
                  </a:lnTo>
                  <a:lnTo>
                    <a:pt x="412290" y="321952"/>
                  </a:lnTo>
                  <a:lnTo>
                    <a:pt x="404771" y="331626"/>
                  </a:lnTo>
                  <a:lnTo>
                    <a:pt x="372909" y="370824"/>
                  </a:lnTo>
                  <a:lnTo>
                    <a:pt x="348086" y="400027"/>
                  </a:lnTo>
                  <a:lnTo>
                    <a:pt x="322432" y="428448"/>
                  </a:lnTo>
                  <a:lnTo>
                    <a:pt x="295694" y="455739"/>
                  </a:lnTo>
                  <a:lnTo>
                    <a:pt x="267617" y="481550"/>
                  </a:lnTo>
                  <a:lnTo>
                    <a:pt x="237950" y="505530"/>
                  </a:lnTo>
                  <a:lnTo>
                    <a:pt x="204234" y="528031"/>
                  </a:lnTo>
                  <a:lnTo>
                    <a:pt x="169904" y="546204"/>
                  </a:lnTo>
                  <a:lnTo>
                    <a:pt x="124846" y="565299"/>
                  </a:lnTo>
                  <a:lnTo>
                    <a:pt x="51607" y="591454"/>
                  </a:lnTo>
                  <a:lnTo>
                    <a:pt x="40033" y="595749"/>
                  </a:lnTo>
                  <a:lnTo>
                    <a:pt x="28698" y="600273"/>
                  </a:lnTo>
                  <a:lnTo>
                    <a:pt x="17589" y="605135"/>
                  </a:lnTo>
                  <a:lnTo>
                    <a:pt x="6691" y="610445"/>
                  </a:lnTo>
                  <a:lnTo>
                    <a:pt x="0" y="613936"/>
                  </a:lnTo>
                  <a:lnTo>
                    <a:pt x="4017" y="620745"/>
                  </a:lnTo>
                  <a:lnTo>
                    <a:pt x="8503" y="618372"/>
                  </a:lnTo>
                  <a:lnTo>
                    <a:pt x="19856" y="612732"/>
                  </a:lnTo>
                  <a:lnTo>
                    <a:pt x="67107" y="594150"/>
                  </a:lnTo>
                  <a:lnTo>
                    <a:pt x="103259" y="581757"/>
                  </a:lnTo>
                  <a:lnTo>
                    <a:pt x="115214" y="577418"/>
                  </a:lnTo>
                  <a:lnTo>
                    <a:pt x="151343" y="563114"/>
                  </a:lnTo>
                  <a:lnTo>
                    <a:pt x="196833" y="541542"/>
                  </a:lnTo>
                  <a:lnTo>
                    <a:pt x="239630" y="514476"/>
                  </a:lnTo>
                  <a:lnTo>
                    <a:pt x="269726" y="490868"/>
                  </a:lnTo>
                  <a:lnTo>
                    <a:pt x="298260" y="465093"/>
                  </a:lnTo>
                  <a:lnTo>
                    <a:pt x="325357" y="437682"/>
                  </a:lnTo>
                  <a:lnTo>
                    <a:pt x="351142" y="409164"/>
                  </a:lnTo>
                  <a:lnTo>
                    <a:pt x="375740" y="380068"/>
                  </a:lnTo>
                  <a:lnTo>
                    <a:pt x="400882" y="348642"/>
                  </a:lnTo>
                  <a:lnTo>
                    <a:pt x="439519" y="298465"/>
                  </a:lnTo>
                  <a:lnTo>
                    <a:pt x="446930" y="288984"/>
                  </a:lnTo>
                  <a:lnTo>
                    <a:pt x="472431" y="258108"/>
                  </a:lnTo>
                  <a:lnTo>
                    <a:pt x="514255" y="210294"/>
                  </a:lnTo>
                  <a:lnTo>
                    <a:pt x="522096" y="201241"/>
                  </a:lnTo>
                  <a:lnTo>
                    <a:pt x="529778" y="192205"/>
                  </a:lnTo>
                  <a:lnTo>
                    <a:pt x="537305" y="183121"/>
                  </a:lnTo>
                  <a:lnTo>
                    <a:pt x="553989" y="162431"/>
                  </a:lnTo>
                  <a:lnTo>
                    <a:pt x="562142" y="152414"/>
                  </a:lnTo>
                  <a:lnTo>
                    <a:pt x="594891" y="114423"/>
                  </a:lnTo>
                  <a:lnTo>
                    <a:pt x="622386" y="86320"/>
                  </a:lnTo>
                  <a:lnTo>
                    <a:pt x="631072" y="76552"/>
                  </a:lnTo>
                  <a:lnTo>
                    <a:pt x="638696" y="67169"/>
                  </a:lnTo>
                  <a:lnTo>
                    <a:pt x="654076" y="47205"/>
                  </a:lnTo>
                  <a:lnTo>
                    <a:pt x="671381" y="25618"/>
                  </a:lnTo>
                  <a:lnTo>
                    <a:pt x="680035" y="15965"/>
                  </a:lnTo>
                  <a:lnTo>
                    <a:pt x="689009" y="10560"/>
                  </a:lnTo>
                  <a:lnTo>
                    <a:pt x="690151" y="10286"/>
                  </a:lnTo>
                  <a:lnTo>
                    <a:pt x="690462" y="10077"/>
                  </a:lnTo>
                  <a:lnTo>
                    <a:pt x="690773" y="9899"/>
                  </a:lnTo>
                  <a:lnTo>
                    <a:pt x="693401" y="9353"/>
                  </a:lnTo>
                  <a:lnTo>
                    <a:pt x="695977" y="8402"/>
                  </a:lnTo>
                  <a:lnTo>
                    <a:pt x="703713" y="7913"/>
                  </a:lnTo>
                  <a:lnTo>
                    <a:pt x="703764" y="0"/>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31" name="bk object 143"/>
            <p:cNvSpPr/>
            <p:nvPr/>
          </p:nvSpPr>
          <p:spPr>
            <a:xfrm>
              <a:off x="13221454" y="1132947"/>
              <a:ext cx="85090" cy="295910"/>
            </a:xfrm>
            <a:custGeom>
              <a:avLst/>
              <a:gdLst/>
              <a:ahLst/>
              <a:cxnLst/>
              <a:rect l="l" t="t" r="r" b="b"/>
              <a:pathLst>
                <a:path w="85090" h="295909">
                  <a:moveTo>
                    <a:pt x="42429" y="0"/>
                  </a:moveTo>
                  <a:lnTo>
                    <a:pt x="25904" y="41254"/>
                  </a:lnTo>
                  <a:lnTo>
                    <a:pt x="17361" y="93610"/>
                  </a:lnTo>
                  <a:lnTo>
                    <a:pt x="12419" y="133767"/>
                  </a:lnTo>
                  <a:lnTo>
                    <a:pt x="8180" y="174624"/>
                  </a:lnTo>
                  <a:lnTo>
                    <a:pt x="4731" y="213183"/>
                  </a:lnTo>
                  <a:lnTo>
                    <a:pt x="1231" y="260149"/>
                  </a:lnTo>
                  <a:lnTo>
                    <a:pt x="0" y="288729"/>
                  </a:lnTo>
                  <a:lnTo>
                    <a:pt x="564" y="292131"/>
                  </a:lnTo>
                  <a:lnTo>
                    <a:pt x="1446" y="295399"/>
                  </a:lnTo>
                  <a:lnTo>
                    <a:pt x="11927" y="288231"/>
                  </a:lnTo>
                  <a:lnTo>
                    <a:pt x="23730" y="283248"/>
                  </a:lnTo>
                  <a:lnTo>
                    <a:pt x="36583" y="280719"/>
                  </a:lnTo>
                  <a:lnTo>
                    <a:pt x="42429" y="280454"/>
                  </a:lnTo>
                  <a:lnTo>
                    <a:pt x="84734" y="280454"/>
                  </a:lnTo>
                  <a:lnTo>
                    <a:pt x="84717" y="279836"/>
                  </a:lnTo>
                  <a:lnTo>
                    <a:pt x="81520" y="230663"/>
                  </a:lnTo>
                  <a:lnTo>
                    <a:pt x="76663" y="174624"/>
                  </a:lnTo>
                  <a:lnTo>
                    <a:pt x="72420" y="133767"/>
                  </a:lnTo>
                  <a:lnTo>
                    <a:pt x="67474" y="93610"/>
                  </a:lnTo>
                  <a:lnTo>
                    <a:pt x="58932" y="41254"/>
                  </a:lnTo>
                  <a:lnTo>
                    <a:pt x="45905" y="1900"/>
                  </a:lnTo>
                  <a:lnTo>
                    <a:pt x="42429" y="0"/>
                  </a:lnTo>
                  <a:close/>
                </a:path>
                <a:path w="85090" h="295909">
                  <a:moveTo>
                    <a:pt x="84734" y="280454"/>
                  </a:moveTo>
                  <a:lnTo>
                    <a:pt x="42429" y="280454"/>
                  </a:lnTo>
                  <a:lnTo>
                    <a:pt x="55718" y="281834"/>
                  </a:lnTo>
                  <a:lnTo>
                    <a:pt x="68013" y="285791"/>
                  </a:lnTo>
                  <a:lnTo>
                    <a:pt x="79053" y="292055"/>
                  </a:lnTo>
                  <a:lnTo>
                    <a:pt x="84236" y="292131"/>
                  </a:lnTo>
                  <a:lnTo>
                    <a:pt x="84858" y="288729"/>
                  </a:lnTo>
                  <a:lnTo>
                    <a:pt x="84809" y="283248"/>
                  </a:lnTo>
                  <a:lnTo>
                    <a:pt x="84734" y="280454"/>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32" name="bk object 144"/>
            <p:cNvSpPr/>
            <p:nvPr/>
          </p:nvSpPr>
          <p:spPr>
            <a:xfrm>
              <a:off x="13288523" y="1462092"/>
              <a:ext cx="268605" cy="193675"/>
            </a:xfrm>
            <a:custGeom>
              <a:avLst/>
              <a:gdLst/>
              <a:ahLst/>
              <a:cxnLst/>
              <a:rect l="l" t="t" r="r" b="b"/>
              <a:pathLst>
                <a:path w="268605" h="193675">
                  <a:moveTo>
                    <a:pt x="37219" y="0"/>
                  </a:moveTo>
                  <a:lnTo>
                    <a:pt x="38355" y="4740"/>
                  </a:lnTo>
                  <a:lnTo>
                    <a:pt x="39072" y="9791"/>
                  </a:lnTo>
                  <a:lnTo>
                    <a:pt x="39072" y="15001"/>
                  </a:lnTo>
                  <a:lnTo>
                    <a:pt x="26438" y="53083"/>
                  </a:lnTo>
                  <a:lnTo>
                    <a:pt x="0" y="73715"/>
                  </a:lnTo>
                  <a:lnTo>
                    <a:pt x="1288" y="74774"/>
                  </a:lnTo>
                  <a:lnTo>
                    <a:pt x="2424" y="75879"/>
                  </a:lnTo>
                  <a:lnTo>
                    <a:pt x="3864" y="76703"/>
                  </a:lnTo>
                  <a:lnTo>
                    <a:pt x="8379" y="79353"/>
                  </a:lnTo>
                  <a:lnTo>
                    <a:pt x="67379" y="110732"/>
                  </a:lnTo>
                  <a:lnTo>
                    <a:pt x="101930" y="128212"/>
                  </a:lnTo>
                  <a:lnTo>
                    <a:pt x="138853" y="146238"/>
                  </a:lnTo>
                  <a:lnTo>
                    <a:pt x="175555" y="163297"/>
                  </a:lnTo>
                  <a:lnTo>
                    <a:pt x="224524" y="183760"/>
                  </a:lnTo>
                  <a:lnTo>
                    <a:pt x="258418" y="193532"/>
                  </a:lnTo>
                  <a:lnTo>
                    <a:pt x="264855" y="193531"/>
                  </a:lnTo>
                  <a:lnTo>
                    <a:pt x="268321" y="191585"/>
                  </a:lnTo>
                  <a:lnTo>
                    <a:pt x="268538" y="187628"/>
                  </a:lnTo>
                  <a:lnTo>
                    <a:pt x="265702" y="181858"/>
                  </a:lnTo>
                  <a:lnTo>
                    <a:pt x="230070" y="144800"/>
                  </a:lnTo>
                  <a:lnTo>
                    <a:pt x="186592" y="108147"/>
                  </a:lnTo>
                  <a:lnTo>
                    <a:pt x="154316" y="82608"/>
                  </a:lnTo>
                  <a:lnTo>
                    <a:pt x="107213" y="46799"/>
                  </a:lnTo>
                  <a:lnTo>
                    <a:pt x="69182" y="18974"/>
                  </a:lnTo>
                  <a:lnTo>
                    <a:pt x="41090" y="1028"/>
                  </a:lnTo>
                  <a:lnTo>
                    <a:pt x="37219" y="0"/>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33" name="bk object 145"/>
            <p:cNvSpPr/>
            <p:nvPr/>
          </p:nvSpPr>
          <p:spPr>
            <a:xfrm>
              <a:off x="12964821" y="1460753"/>
              <a:ext cx="271145" cy="194945"/>
            </a:xfrm>
            <a:custGeom>
              <a:avLst/>
              <a:gdLst/>
              <a:ahLst/>
              <a:cxnLst/>
              <a:rect l="l" t="t" r="r" b="b"/>
              <a:pathLst>
                <a:path w="271144" h="194944">
                  <a:moveTo>
                    <a:pt x="237513" y="0"/>
                  </a:moveTo>
                  <a:lnTo>
                    <a:pt x="199254" y="20329"/>
                  </a:lnTo>
                  <a:lnTo>
                    <a:pt x="161264" y="48138"/>
                  </a:lnTo>
                  <a:lnTo>
                    <a:pt x="130359" y="71470"/>
                  </a:lnTo>
                  <a:lnTo>
                    <a:pt x="97920" y="96689"/>
                  </a:lnTo>
                  <a:lnTo>
                    <a:pt x="66448" y="122132"/>
                  </a:lnTo>
                  <a:lnTo>
                    <a:pt x="26520" y="157085"/>
                  </a:lnTo>
                  <a:lnTo>
                    <a:pt x="0" y="188967"/>
                  </a:lnTo>
                  <a:lnTo>
                    <a:pt x="223" y="192924"/>
                  </a:lnTo>
                  <a:lnTo>
                    <a:pt x="3681" y="194870"/>
                  </a:lnTo>
                  <a:lnTo>
                    <a:pt x="10117" y="194870"/>
                  </a:lnTo>
                  <a:lnTo>
                    <a:pt x="59064" y="179214"/>
                  </a:lnTo>
                  <a:lnTo>
                    <a:pt x="111108" y="156322"/>
                  </a:lnTo>
                  <a:lnTo>
                    <a:pt x="166573" y="129551"/>
                  </a:lnTo>
                  <a:lnTo>
                    <a:pt x="201129" y="112071"/>
                  </a:lnTo>
                  <a:lnTo>
                    <a:pt x="252775" y="84803"/>
                  </a:lnTo>
                  <a:lnTo>
                    <a:pt x="268799" y="75054"/>
                  </a:lnTo>
                  <a:lnTo>
                    <a:pt x="270759" y="73327"/>
                  </a:lnTo>
                  <a:lnTo>
                    <a:pt x="242794" y="46199"/>
                  </a:lnTo>
                  <a:lnTo>
                    <a:pt x="235342" y="10718"/>
                  </a:lnTo>
                  <a:lnTo>
                    <a:pt x="236174" y="5254"/>
                  </a:lnTo>
                  <a:lnTo>
                    <a:pt x="237513" y="0"/>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34" name="bk object 146"/>
            <p:cNvSpPr/>
            <p:nvPr/>
          </p:nvSpPr>
          <p:spPr>
            <a:xfrm>
              <a:off x="13226428" y="1437069"/>
              <a:ext cx="75565" cy="76200"/>
            </a:xfrm>
            <a:custGeom>
              <a:avLst/>
              <a:gdLst/>
              <a:ahLst/>
              <a:cxnLst/>
              <a:rect l="l" t="t" r="r" b="b"/>
              <a:pathLst>
                <a:path w="75565" h="76200">
                  <a:moveTo>
                    <a:pt x="40685" y="0"/>
                  </a:moveTo>
                  <a:lnTo>
                    <a:pt x="25474" y="2389"/>
                  </a:lnTo>
                  <a:lnTo>
                    <a:pt x="13168" y="9132"/>
                  </a:lnTo>
                  <a:lnTo>
                    <a:pt x="4449" y="19316"/>
                  </a:lnTo>
                  <a:lnTo>
                    <a:pt x="0" y="32026"/>
                  </a:lnTo>
                  <a:lnTo>
                    <a:pt x="2069" y="48029"/>
                  </a:lnTo>
                  <a:lnTo>
                    <a:pt x="8283" y="60823"/>
                  </a:lnTo>
                  <a:lnTo>
                    <a:pt x="17800" y="69939"/>
                  </a:lnTo>
                  <a:lnTo>
                    <a:pt x="29780" y="74905"/>
                  </a:lnTo>
                  <a:lnTo>
                    <a:pt x="40753" y="75698"/>
                  </a:lnTo>
                  <a:lnTo>
                    <a:pt x="43901" y="75127"/>
                  </a:lnTo>
                  <a:lnTo>
                    <a:pt x="74236" y="46859"/>
                  </a:lnTo>
                  <a:lnTo>
                    <a:pt x="75345" y="37756"/>
                  </a:lnTo>
                  <a:lnTo>
                    <a:pt x="72660" y="23706"/>
                  </a:lnTo>
                  <a:lnTo>
                    <a:pt x="65296" y="12042"/>
                  </a:lnTo>
                  <a:lnTo>
                    <a:pt x="54292" y="3796"/>
                  </a:lnTo>
                  <a:lnTo>
                    <a:pt x="40685" y="0"/>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35" name="bk object 147"/>
            <p:cNvSpPr/>
            <p:nvPr/>
          </p:nvSpPr>
          <p:spPr>
            <a:xfrm>
              <a:off x="13904033" y="1124899"/>
              <a:ext cx="85090" cy="295910"/>
            </a:xfrm>
            <a:custGeom>
              <a:avLst/>
              <a:gdLst/>
              <a:ahLst/>
              <a:cxnLst/>
              <a:rect l="l" t="t" r="r" b="b"/>
              <a:pathLst>
                <a:path w="85090" h="295909">
                  <a:moveTo>
                    <a:pt x="42422" y="0"/>
                  </a:moveTo>
                  <a:lnTo>
                    <a:pt x="25902" y="41259"/>
                  </a:lnTo>
                  <a:lnTo>
                    <a:pt x="17360" y="93623"/>
                  </a:lnTo>
                  <a:lnTo>
                    <a:pt x="12418" y="133786"/>
                  </a:lnTo>
                  <a:lnTo>
                    <a:pt x="8179" y="174650"/>
                  </a:lnTo>
                  <a:lnTo>
                    <a:pt x="4731" y="213217"/>
                  </a:lnTo>
                  <a:lnTo>
                    <a:pt x="1231" y="260194"/>
                  </a:lnTo>
                  <a:lnTo>
                    <a:pt x="0" y="288736"/>
                  </a:lnTo>
                  <a:lnTo>
                    <a:pt x="564" y="292188"/>
                  </a:lnTo>
                  <a:lnTo>
                    <a:pt x="1446" y="295462"/>
                  </a:lnTo>
                  <a:lnTo>
                    <a:pt x="11899" y="288289"/>
                  </a:lnTo>
                  <a:lnTo>
                    <a:pt x="23706" y="283292"/>
                  </a:lnTo>
                  <a:lnTo>
                    <a:pt x="36570" y="280753"/>
                  </a:lnTo>
                  <a:lnTo>
                    <a:pt x="42422" y="280486"/>
                  </a:lnTo>
                  <a:lnTo>
                    <a:pt x="84733" y="280486"/>
                  </a:lnTo>
                  <a:lnTo>
                    <a:pt x="84717" y="279889"/>
                  </a:lnTo>
                  <a:lnTo>
                    <a:pt x="81512" y="230700"/>
                  </a:lnTo>
                  <a:lnTo>
                    <a:pt x="76648" y="174650"/>
                  </a:lnTo>
                  <a:lnTo>
                    <a:pt x="72400" y="133786"/>
                  </a:lnTo>
                  <a:lnTo>
                    <a:pt x="67451" y="93623"/>
                  </a:lnTo>
                  <a:lnTo>
                    <a:pt x="58908" y="41259"/>
                  </a:lnTo>
                  <a:lnTo>
                    <a:pt x="45892" y="1900"/>
                  </a:lnTo>
                  <a:lnTo>
                    <a:pt x="42422" y="0"/>
                  </a:lnTo>
                  <a:close/>
                </a:path>
                <a:path w="85090" h="295909">
                  <a:moveTo>
                    <a:pt x="84733" y="280486"/>
                  </a:moveTo>
                  <a:lnTo>
                    <a:pt x="42422" y="280486"/>
                  </a:lnTo>
                  <a:lnTo>
                    <a:pt x="55690" y="281871"/>
                  </a:lnTo>
                  <a:lnTo>
                    <a:pt x="67990" y="285840"/>
                  </a:lnTo>
                  <a:lnTo>
                    <a:pt x="79039" y="292112"/>
                  </a:lnTo>
                  <a:lnTo>
                    <a:pt x="84236" y="292188"/>
                  </a:lnTo>
                  <a:lnTo>
                    <a:pt x="84858" y="288736"/>
                  </a:lnTo>
                  <a:lnTo>
                    <a:pt x="84809" y="283292"/>
                  </a:lnTo>
                  <a:lnTo>
                    <a:pt x="84733" y="280486"/>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36" name="bk object 148"/>
            <p:cNvSpPr/>
            <p:nvPr/>
          </p:nvSpPr>
          <p:spPr>
            <a:xfrm>
              <a:off x="13971096" y="1454072"/>
              <a:ext cx="268605" cy="193675"/>
            </a:xfrm>
            <a:custGeom>
              <a:avLst/>
              <a:gdLst/>
              <a:ahLst/>
              <a:cxnLst/>
              <a:rect l="l" t="t" r="r" b="b"/>
              <a:pathLst>
                <a:path w="268605" h="193675">
                  <a:moveTo>
                    <a:pt x="37219" y="0"/>
                  </a:moveTo>
                  <a:lnTo>
                    <a:pt x="38355" y="4772"/>
                  </a:lnTo>
                  <a:lnTo>
                    <a:pt x="39078" y="9823"/>
                  </a:lnTo>
                  <a:lnTo>
                    <a:pt x="39078" y="15033"/>
                  </a:lnTo>
                  <a:lnTo>
                    <a:pt x="26442" y="53103"/>
                  </a:lnTo>
                  <a:lnTo>
                    <a:pt x="0" y="73746"/>
                  </a:lnTo>
                  <a:lnTo>
                    <a:pt x="1237" y="74806"/>
                  </a:lnTo>
                  <a:lnTo>
                    <a:pt x="37765" y="95340"/>
                  </a:lnTo>
                  <a:lnTo>
                    <a:pt x="101909" y="128239"/>
                  </a:lnTo>
                  <a:lnTo>
                    <a:pt x="138829" y="146265"/>
                  </a:lnTo>
                  <a:lnTo>
                    <a:pt x="175526" y="163324"/>
                  </a:lnTo>
                  <a:lnTo>
                    <a:pt x="224487" y="183788"/>
                  </a:lnTo>
                  <a:lnTo>
                    <a:pt x="258372" y="193562"/>
                  </a:lnTo>
                  <a:lnTo>
                    <a:pt x="264806" y="193562"/>
                  </a:lnTo>
                  <a:lnTo>
                    <a:pt x="268270" y="191617"/>
                  </a:lnTo>
                  <a:lnTo>
                    <a:pt x="268495" y="187660"/>
                  </a:lnTo>
                  <a:lnTo>
                    <a:pt x="265665" y="181889"/>
                  </a:lnTo>
                  <a:lnTo>
                    <a:pt x="230054" y="144832"/>
                  </a:lnTo>
                  <a:lnTo>
                    <a:pt x="186587" y="108179"/>
                  </a:lnTo>
                  <a:lnTo>
                    <a:pt x="154315" y="82640"/>
                  </a:lnTo>
                  <a:lnTo>
                    <a:pt x="122325" y="58157"/>
                  </a:lnTo>
                  <a:lnTo>
                    <a:pt x="69188" y="19005"/>
                  </a:lnTo>
                  <a:lnTo>
                    <a:pt x="41096" y="1034"/>
                  </a:lnTo>
                  <a:lnTo>
                    <a:pt x="37219" y="0"/>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37" name="bk object 149"/>
            <p:cNvSpPr/>
            <p:nvPr/>
          </p:nvSpPr>
          <p:spPr>
            <a:xfrm>
              <a:off x="13647348" y="1452759"/>
              <a:ext cx="271145" cy="194945"/>
            </a:xfrm>
            <a:custGeom>
              <a:avLst/>
              <a:gdLst/>
              <a:ahLst/>
              <a:cxnLst/>
              <a:rect l="l" t="t" r="r" b="b"/>
              <a:pathLst>
                <a:path w="271144" h="194944">
                  <a:moveTo>
                    <a:pt x="237557" y="0"/>
                  </a:moveTo>
                  <a:lnTo>
                    <a:pt x="199296" y="20326"/>
                  </a:lnTo>
                  <a:lnTo>
                    <a:pt x="146180" y="59468"/>
                  </a:lnTo>
                  <a:lnTo>
                    <a:pt x="114194" y="83951"/>
                  </a:lnTo>
                  <a:lnTo>
                    <a:pt x="81926" y="109490"/>
                  </a:lnTo>
                  <a:lnTo>
                    <a:pt x="51873" y="134424"/>
                  </a:lnTo>
                  <a:lnTo>
                    <a:pt x="16416" y="167054"/>
                  </a:lnTo>
                  <a:lnTo>
                    <a:pt x="0" y="188973"/>
                  </a:lnTo>
                  <a:lnTo>
                    <a:pt x="217" y="192930"/>
                  </a:lnTo>
                  <a:lnTo>
                    <a:pt x="3681" y="194875"/>
                  </a:lnTo>
                  <a:lnTo>
                    <a:pt x="10118" y="194875"/>
                  </a:lnTo>
                  <a:lnTo>
                    <a:pt x="59081" y="179216"/>
                  </a:lnTo>
                  <a:lnTo>
                    <a:pt x="111127" y="156324"/>
                  </a:lnTo>
                  <a:lnTo>
                    <a:pt x="166591" y="129553"/>
                  </a:lnTo>
                  <a:lnTo>
                    <a:pt x="201150" y="112073"/>
                  </a:lnTo>
                  <a:lnTo>
                    <a:pt x="252806" y="84808"/>
                  </a:lnTo>
                  <a:lnTo>
                    <a:pt x="270810" y="73327"/>
                  </a:lnTo>
                  <a:lnTo>
                    <a:pt x="259634" y="66246"/>
                  </a:lnTo>
                  <a:lnTo>
                    <a:pt x="250202" y="57094"/>
                  </a:lnTo>
                  <a:lnTo>
                    <a:pt x="242828" y="46183"/>
                  </a:lnTo>
                  <a:lnTo>
                    <a:pt x="237828" y="33823"/>
                  </a:lnTo>
                  <a:lnTo>
                    <a:pt x="235515" y="20317"/>
                  </a:lnTo>
                  <a:lnTo>
                    <a:pt x="235393" y="10699"/>
                  </a:lnTo>
                  <a:lnTo>
                    <a:pt x="236218" y="5260"/>
                  </a:lnTo>
                  <a:lnTo>
                    <a:pt x="237557" y="0"/>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38" name="bk object 150"/>
            <p:cNvSpPr/>
            <p:nvPr/>
          </p:nvSpPr>
          <p:spPr>
            <a:xfrm>
              <a:off x="13908961" y="1429055"/>
              <a:ext cx="75565" cy="76200"/>
            </a:xfrm>
            <a:custGeom>
              <a:avLst/>
              <a:gdLst/>
              <a:ahLst/>
              <a:cxnLst/>
              <a:rect l="l" t="t" r="r" b="b"/>
              <a:pathLst>
                <a:path w="75565" h="76200">
                  <a:moveTo>
                    <a:pt x="40749" y="0"/>
                  </a:moveTo>
                  <a:lnTo>
                    <a:pt x="25536" y="2382"/>
                  </a:lnTo>
                  <a:lnTo>
                    <a:pt x="13217" y="9110"/>
                  </a:lnTo>
                  <a:lnTo>
                    <a:pt x="4476" y="19275"/>
                  </a:lnTo>
                  <a:lnTo>
                    <a:pt x="0" y="31971"/>
                  </a:lnTo>
                  <a:lnTo>
                    <a:pt x="2062" y="47991"/>
                  </a:lnTo>
                  <a:lnTo>
                    <a:pt x="8270" y="60791"/>
                  </a:lnTo>
                  <a:lnTo>
                    <a:pt x="17779" y="69911"/>
                  </a:lnTo>
                  <a:lnTo>
                    <a:pt x="29743" y="74889"/>
                  </a:lnTo>
                  <a:lnTo>
                    <a:pt x="40747" y="75696"/>
                  </a:lnTo>
                  <a:lnTo>
                    <a:pt x="43888" y="75151"/>
                  </a:lnTo>
                  <a:lnTo>
                    <a:pt x="74280" y="46885"/>
                  </a:lnTo>
                  <a:lnTo>
                    <a:pt x="75390" y="37779"/>
                  </a:lnTo>
                  <a:lnTo>
                    <a:pt x="72707" y="23721"/>
                  </a:lnTo>
                  <a:lnTo>
                    <a:pt x="65348" y="12052"/>
                  </a:lnTo>
                  <a:lnTo>
                    <a:pt x="54350" y="3802"/>
                  </a:lnTo>
                  <a:lnTo>
                    <a:pt x="40749" y="0"/>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39" name="bk object 151"/>
            <p:cNvSpPr/>
            <p:nvPr/>
          </p:nvSpPr>
          <p:spPr>
            <a:xfrm>
              <a:off x="14579539" y="1124899"/>
              <a:ext cx="85090" cy="295910"/>
            </a:xfrm>
            <a:custGeom>
              <a:avLst/>
              <a:gdLst/>
              <a:ahLst/>
              <a:cxnLst/>
              <a:rect l="l" t="t" r="r" b="b"/>
              <a:pathLst>
                <a:path w="85090" h="295909">
                  <a:moveTo>
                    <a:pt x="42435" y="0"/>
                  </a:moveTo>
                  <a:lnTo>
                    <a:pt x="25910" y="41259"/>
                  </a:lnTo>
                  <a:lnTo>
                    <a:pt x="17365" y="93623"/>
                  </a:lnTo>
                  <a:lnTo>
                    <a:pt x="12422" y="133786"/>
                  </a:lnTo>
                  <a:lnTo>
                    <a:pt x="8182" y="174650"/>
                  </a:lnTo>
                  <a:lnTo>
                    <a:pt x="4733" y="213217"/>
                  </a:lnTo>
                  <a:lnTo>
                    <a:pt x="1232" y="260194"/>
                  </a:lnTo>
                  <a:lnTo>
                    <a:pt x="0" y="288736"/>
                  </a:lnTo>
                  <a:lnTo>
                    <a:pt x="571" y="292188"/>
                  </a:lnTo>
                  <a:lnTo>
                    <a:pt x="1453" y="295462"/>
                  </a:lnTo>
                  <a:lnTo>
                    <a:pt x="11905" y="288290"/>
                  </a:lnTo>
                  <a:lnTo>
                    <a:pt x="23713" y="283293"/>
                  </a:lnTo>
                  <a:lnTo>
                    <a:pt x="36577" y="280753"/>
                  </a:lnTo>
                  <a:lnTo>
                    <a:pt x="42435" y="280486"/>
                  </a:lnTo>
                  <a:lnTo>
                    <a:pt x="84733" y="280486"/>
                  </a:lnTo>
                  <a:lnTo>
                    <a:pt x="84717" y="279889"/>
                  </a:lnTo>
                  <a:lnTo>
                    <a:pt x="81521" y="230700"/>
                  </a:lnTo>
                  <a:lnTo>
                    <a:pt x="76666" y="174650"/>
                  </a:lnTo>
                  <a:lnTo>
                    <a:pt x="72423" y="133786"/>
                  </a:lnTo>
                  <a:lnTo>
                    <a:pt x="67479" y="93623"/>
                  </a:lnTo>
                  <a:lnTo>
                    <a:pt x="58937" y="41259"/>
                  </a:lnTo>
                  <a:lnTo>
                    <a:pt x="45911" y="1900"/>
                  </a:lnTo>
                  <a:lnTo>
                    <a:pt x="42435" y="0"/>
                  </a:lnTo>
                  <a:close/>
                </a:path>
                <a:path w="85090" h="295909">
                  <a:moveTo>
                    <a:pt x="84733" y="280486"/>
                  </a:moveTo>
                  <a:lnTo>
                    <a:pt x="42435" y="280486"/>
                  </a:lnTo>
                  <a:lnTo>
                    <a:pt x="55701" y="281872"/>
                  </a:lnTo>
                  <a:lnTo>
                    <a:pt x="68000" y="285842"/>
                  </a:lnTo>
                  <a:lnTo>
                    <a:pt x="79050" y="292115"/>
                  </a:lnTo>
                  <a:lnTo>
                    <a:pt x="84236" y="292188"/>
                  </a:lnTo>
                  <a:lnTo>
                    <a:pt x="84858" y="288736"/>
                  </a:lnTo>
                  <a:lnTo>
                    <a:pt x="84809" y="283293"/>
                  </a:lnTo>
                  <a:lnTo>
                    <a:pt x="84733" y="280486"/>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40" name="bk object 152"/>
            <p:cNvSpPr/>
            <p:nvPr/>
          </p:nvSpPr>
          <p:spPr>
            <a:xfrm>
              <a:off x="14646616" y="1454072"/>
              <a:ext cx="268605" cy="193675"/>
            </a:xfrm>
            <a:custGeom>
              <a:avLst/>
              <a:gdLst/>
              <a:ahLst/>
              <a:cxnLst/>
              <a:rect l="l" t="t" r="r" b="b"/>
              <a:pathLst>
                <a:path w="268605" h="193675">
                  <a:moveTo>
                    <a:pt x="37219" y="0"/>
                  </a:moveTo>
                  <a:lnTo>
                    <a:pt x="38355" y="4772"/>
                  </a:lnTo>
                  <a:lnTo>
                    <a:pt x="39072" y="9823"/>
                  </a:lnTo>
                  <a:lnTo>
                    <a:pt x="39072" y="15033"/>
                  </a:lnTo>
                  <a:lnTo>
                    <a:pt x="26438" y="53104"/>
                  </a:lnTo>
                  <a:lnTo>
                    <a:pt x="0" y="73746"/>
                  </a:lnTo>
                  <a:lnTo>
                    <a:pt x="1231" y="74806"/>
                  </a:lnTo>
                  <a:lnTo>
                    <a:pt x="37742" y="95340"/>
                  </a:lnTo>
                  <a:lnTo>
                    <a:pt x="101884" y="128239"/>
                  </a:lnTo>
                  <a:lnTo>
                    <a:pt x="138806" y="146265"/>
                  </a:lnTo>
                  <a:lnTo>
                    <a:pt x="175507" y="163324"/>
                  </a:lnTo>
                  <a:lnTo>
                    <a:pt x="224474" y="183788"/>
                  </a:lnTo>
                  <a:lnTo>
                    <a:pt x="258365" y="193562"/>
                  </a:lnTo>
                  <a:lnTo>
                    <a:pt x="264800" y="193562"/>
                  </a:lnTo>
                  <a:lnTo>
                    <a:pt x="268264" y="191617"/>
                  </a:lnTo>
                  <a:lnTo>
                    <a:pt x="268489" y="187660"/>
                  </a:lnTo>
                  <a:lnTo>
                    <a:pt x="265661" y="181889"/>
                  </a:lnTo>
                  <a:lnTo>
                    <a:pt x="230051" y="144832"/>
                  </a:lnTo>
                  <a:lnTo>
                    <a:pt x="186583" y="108179"/>
                  </a:lnTo>
                  <a:lnTo>
                    <a:pt x="154311" y="82640"/>
                  </a:lnTo>
                  <a:lnTo>
                    <a:pt x="122320" y="58157"/>
                  </a:lnTo>
                  <a:lnTo>
                    <a:pt x="69182" y="19005"/>
                  </a:lnTo>
                  <a:lnTo>
                    <a:pt x="41083" y="1034"/>
                  </a:lnTo>
                  <a:lnTo>
                    <a:pt x="37219" y="0"/>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41" name="bk object 153"/>
            <p:cNvSpPr/>
            <p:nvPr/>
          </p:nvSpPr>
          <p:spPr>
            <a:xfrm>
              <a:off x="14322868" y="1452759"/>
              <a:ext cx="271145" cy="194945"/>
            </a:xfrm>
            <a:custGeom>
              <a:avLst/>
              <a:gdLst/>
              <a:ahLst/>
              <a:cxnLst/>
              <a:rect l="l" t="t" r="r" b="b"/>
              <a:pathLst>
                <a:path w="271144" h="194944">
                  <a:moveTo>
                    <a:pt x="237557" y="0"/>
                  </a:moveTo>
                  <a:lnTo>
                    <a:pt x="199290" y="20326"/>
                  </a:lnTo>
                  <a:lnTo>
                    <a:pt x="146176" y="59468"/>
                  </a:lnTo>
                  <a:lnTo>
                    <a:pt x="114191" y="83951"/>
                  </a:lnTo>
                  <a:lnTo>
                    <a:pt x="81923" y="109490"/>
                  </a:lnTo>
                  <a:lnTo>
                    <a:pt x="51872" y="134424"/>
                  </a:lnTo>
                  <a:lnTo>
                    <a:pt x="16415" y="167054"/>
                  </a:lnTo>
                  <a:lnTo>
                    <a:pt x="0" y="188973"/>
                  </a:lnTo>
                  <a:lnTo>
                    <a:pt x="217" y="192930"/>
                  </a:lnTo>
                  <a:lnTo>
                    <a:pt x="3673" y="194875"/>
                  </a:lnTo>
                  <a:lnTo>
                    <a:pt x="10104" y="194875"/>
                  </a:lnTo>
                  <a:lnTo>
                    <a:pt x="59055" y="179216"/>
                  </a:lnTo>
                  <a:lnTo>
                    <a:pt x="111101" y="156324"/>
                  </a:lnTo>
                  <a:lnTo>
                    <a:pt x="166571" y="129553"/>
                  </a:lnTo>
                  <a:lnTo>
                    <a:pt x="201134" y="112073"/>
                  </a:lnTo>
                  <a:lnTo>
                    <a:pt x="252799" y="84808"/>
                  </a:lnTo>
                  <a:lnTo>
                    <a:pt x="270803" y="73327"/>
                  </a:lnTo>
                  <a:lnTo>
                    <a:pt x="259647" y="66246"/>
                  </a:lnTo>
                  <a:lnTo>
                    <a:pt x="250218" y="57094"/>
                  </a:lnTo>
                  <a:lnTo>
                    <a:pt x="242838" y="46183"/>
                  </a:lnTo>
                  <a:lnTo>
                    <a:pt x="237828" y="33823"/>
                  </a:lnTo>
                  <a:lnTo>
                    <a:pt x="235509" y="20317"/>
                  </a:lnTo>
                  <a:lnTo>
                    <a:pt x="235386" y="10699"/>
                  </a:lnTo>
                  <a:lnTo>
                    <a:pt x="236161" y="5260"/>
                  </a:lnTo>
                  <a:lnTo>
                    <a:pt x="237557" y="0"/>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42" name="bk object 154"/>
            <p:cNvSpPr/>
            <p:nvPr/>
          </p:nvSpPr>
          <p:spPr>
            <a:xfrm>
              <a:off x="14584480" y="1429054"/>
              <a:ext cx="75565" cy="76200"/>
            </a:xfrm>
            <a:custGeom>
              <a:avLst/>
              <a:gdLst/>
              <a:ahLst/>
              <a:cxnLst/>
              <a:rect l="l" t="t" r="r" b="b"/>
              <a:pathLst>
                <a:path w="75565" h="76200">
                  <a:moveTo>
                    <a:pt x="40739" y="0"/>
                  </a:moveTo>
                  <a:lnTo>
                    <a:pt x="25530" y="2383"/>
                  </a:lnTo>
                  <a:lnTo>
                    <a:pt x="13213" y="9113"/>
                  </a:lnTo>
                  <a:lnTo>
                    <a:pt x="4474" y="19281"/>
                  </a:lnTo>
                  <a:lnTo>
                    <a:pt x="0" y="31980"/>
                  </a:lnTo>
                  <a:lnTo>
                    <a:pt x="2064" y="47997"/>
                  </a:lnTo>
                  <a:lnTo>
                    <a:pt x="8273" y="60796"/>
                  </a:lnTo>
                  <a:lnTo>
                    <a:pt x="17784" y="69915"/>
                  </a:lnTo>
                  <a:lnTo>
                    <a:pt x="29751" y="74891"/>
                  </a:lnTo>
                  <a:lnTo>
                    <a:pt x="40793" y="75697"/>
                  </a:lnTo>
                  <a:lnTo>
                    <a:pt x="43883" y="75151"/>
                  </a:lnTo>
                  <a:lnTo>
                    <a:pt x="74269" y="46886"/>
                  </a:lnTo>
                  <a:lnTo>
                    <a:pt x="75378" y="37780"/>
                  </a:lnTo>
                  <a:lnTo>
                    <a:pt x="72695" y="23720"/>
                  </a:lnTo>
                  <a:lnTo>
                    <a:pt x="65337" y="12050"/>
                  </a:lnTo>
                  <a:lnTo>
                    <a:pt x="54340" y="3800"/>
                  </a:lnTo>
                  <a:lnTo>
                    <a:pt x="40739" y="0"/>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43" name="bk object 155"/>
            <p:cNvSpPr/>
            <p:nvPr/>
          </p:nvSpPr>
          <p:spPr>
            <a:xfrm>
              <a:off x="13315638" y="1885143"/>
              <a:ext cx="79375" cy="67945"/>
            </a:xfrm>
            <a:custGeom>
              <a:avLst/>
              <a:gdLst/>
              <a:ahLst/>
              <a:cxnLst/>
              <a:rect l="l" t="t" r="r" b="b"/>
              <a:pathLst>
                <a:path w="79375" h="67944">
                  <a:moveTo>
                    <a:pt x="6238" y="0"/>
                  </a:moveTo>
                  <a:lnTo>
                    <a:pt x="4074" y="0"/>
                  </a:lnTo>
                  <a:lnTo>
                    <a:pt x="1954" y="380"/>
                  </a:lnTo>
                  <a:lnTo>
                    <a:pt x="0" y="945"/>
                  </a:lnTo>
                  <a:lnTo>
                    <a:pt x="6035" y="67705"/>
                  </a:lnTo>
                  <a:lnTo>
                    <a:pt x="79286" y="67705"/>
                  </a:lnTo>
                  <a:lnTo>
                    <a:pt x="79286" y="23404"/>
                  </a:lnTo>
                  <a:lnTo>
                    <a:pt x="75107" y="10074"/>
                  </a:lnTo>
                  <a:lnTo>
                    <a:pt x="64393" y="1611"/>
                  </a:lnTo>
                  <a:lnTo>
                    <a:pt x="6238" y="0"/>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44" name="bk object 156"/>
            <p:cNvSpPr/>
            <p:nvPr/>
          </p:nvSpPr>
          <p:spPr>
            <a:xfrm>
              <a:off x="14001615" y="1885143"/>
              <a:ext cx="78740" cy="67945"/>
            </a:xfrm>
            <a:custGeom>
              <a:avLst/>
              <a:gdLst/>
              <a:ahLst/>
              <a:cxnLst/>
              <a:rect l="l" t="t" r="r" b="b"/>
              <a:pathLst>
                <a:path w="78740" h="67944">
                  <a:moveTo>
                    <a:pt x="5622" y="0"/>
                  </a:moveTo>
                  <a:lnTo>
                    <a:pt x="3661" y="0"/>
                  </a:lnTo>
                  <a:lnTo>
                    <a:pt x="1808" y="279"/>
                  </a:lnTo>
                  <a:lnTo>
                    <a:pt x="0" y="742"/>
                  </a:lnTo>
                  <a:lnTo>
                    <a:pt x="6079" y="67705"/>
                  </a:lnTo>
                  <a:lnTo>
                    <a:pt x="78620" y="67705"/>
                  </a:lnTo>
                  <a:lnTo>
                    <a:pt x="78620" y="23404"/>
                  </a:lnTo>
                  <a:lnTo>
                    <a:pt x="74449" y="10061"/>
                  </a:lnTo>
                  <a:lnTo>
                    <a:pt x="63742" y="1600"/>
                  </a:lnTo>
                  <a:lnTo>
                    <a:pt x="5622" y="0"/>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45" name="bk object 157"/>
            <p:cNvSpPr/>
            <p:nvPr/>
          </p:nvSpPr>
          <p:spPr>
            <a:xfrm>
              <a:off x="14675584" y="1884544"/>
              <a:ext cx="73660" cy="67945"/>
            </a:xfrm>
            <a:custGeom>
              <a:avLst/>
              <a:gdLst/>
              <a:ahLst/>
              <a:cxnLst/>
              <a:rect l="l" t="t" r="r" b="b"/>
              <a:pathLst>
                <a:path w="73659" h="67944">
                  <a:moveTo>
                    <a:pt x="310" y="0"/>
                  </a:moveTo>
                  <a:lnTo>
                    <a:pt x="0" y="25"/>
                  </a:lnTo>
                  <a:lnTo>
                    <a:pt x="6136" y="67711"/>
                  </a:lnTo>
                  <a:lnTo>
                    <a:pt x="73353" y="67711"/>
                  </a:lnTo>
                  <a:lnTo>
                    <a:pt x="73353" y="23404"/>
                  </a:lnTo>
                  <a:lnTo>
                    <a:pt x="69173" y="10075"/>
                  </a:lnTo>
                  <a:lnTo>
                    <a:pt x="58459" y="1610"/>
                  </a:lnTo>
                  <a:lnTo>
                    <a:pt x="310" y="0"/>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46" name="bk object 158"/>
            <p:cNvSpPr/>
            <p:nvPr/>
          </p:nvSpPr>
          <p:spPr>
            <a:xfrm>
              <a:off x="13127890" y="1531580"/>
              <a:ext cx="3321050" cy="501015"/>
            </a:xfrm>
            <a:custGeom>
              <a:avLst/>
              <a:gdLst/>
              <a:ahLst/>
              <a:cxnLst/>
              <a:rect l="l" t="t" r="r" b="b"/>
              <a:pathLst>
                <a:path w="3321050" h="501014">
                  <a:moveTo>
                    <a:pt x="3320918" y="429312"/>
                  </a:moveTo>
                  <a:lnTo>
                    <a:pt x="0" y="429312"/>
                  </a:lnTo>
                  <a:lnTo>
                    <a:pt x="0" y="500400"/>
                  </a:lnTo>
                  <a:lnTo>
                    <a:pt x="3320918" y="500400"/>
                  </a:lnTo>
                  <a:lnTo>
                    <a:pt x="3320918" y="429312"/>
                  </a:lnTo>
                </a:path>
                <a:path w="3321050" h="501014">
                  <a:moveTo>
                    <a:pt x="123778" y="7989"/>
                  </a:moveTo>
                  <a:lnTo>
                    <a:pt x="85315" y="429312"/>
                  </a:lnTo>
                  <a:lnTo>
                    <a:pt x="186667" y="429312"/>
                  </a:lnTo>
                  <a:lnTo>
                    <a:pt x="179843" y="354334"/>
                  </a:lnTo>
                  <a:lnTo>
                    <a:pt x="148367" y="9227"/>
                  </a:lnTo>
                  <a:lnTo>
                    <a:pt x="131768" y="9227"/>
                  </a:lnTo>
                  <a:lnTo>
                    <a:pt x="127694" y="8738"/>
                  </a:lnTo>
                  <a:lnTo>
                    <a:pt x="123778" y="7989"/>
                  </a:lnTo>
                </a:path>
                <a:path w="3321050" h="501014">
                  <a:moveTo>
                    <a:pt x="806296" y="0"/>
                  </a:moveTo>
                  <a:lnTo>
                    <a:pt x="767122" y="429312"/>
                  </a:lnTo>
                  <a:lnTo>
                    <a:pt x="869908" y="429312"/>
                  </a:lnTo>
                  <a:lnTo>
                    <a:pt x="863105" y="354334"/>
                  </a:lnTo>
                  <a:lnTo>
                    <a:pt x="830948" y="1237"/>
                  </a:lnTo>
                  <a:lnTo>
                    <a:pt x="814292" y="1237"/>
                  </a:lnTo>
                  <a:lnTo>
                    <a:pt x="810268" y="748"/>
                  </a:lnTo>
                  <a:lnTo>
                    <a:pt x="806296" y="0"/>
                  </a:lnTo>
                </a:path>
                <a:path w="3321050" h="501014">
                  <a:moveTo>
                    <a:pt x="1481871" y="0"/>
                  </a:moveTo>
                  <a:lnTo>
                    <a:pt x="1442634" y="429312"/>
                  </a:lnTo>
                  <a:lnTo>
                    <a:pt x="1545426" y="429312"/>
                  </a:lnTo>
                  <a:lnTo>
                    <a:pt x="1538522" y="353535"/>
                  </a:lnTo>
                  <a:lnTo>
                    <a:pt x="1506460" y="1237"/>
                  </a:lnTo>
                  <a:lnTo>
                    <a:pt x="1489803" y="1237"/>
                  </a:lnTo>
                  <a:lnTo>
                    <a:pt x="1485786" y="748"/>
                  </a:lnTo>
                  <a:lnTo>
                    <a:pt x="1481871" y="0"/>
                  </a:lnTo>
                </a:path>
                <a:path w="3321050" h="501014">
                  <a:moveTo>
                    <a:pt x="148255" y="7989"/>
                  </a:moveTo>
                  <a:lnTo>
                    <a:pt x="144288" y="8738"/>
                  </a:lnTo>
                  <a:lnTo>
                    <a:pt x="140221" y="9227"/>
                  </a:lnTo>
                  <a:lnTo>
                    <a:pt x="148367" y="9227"/>
                  </a:lnTo>
                  <a:lnTo>
                    <a:pt x="148255" y="7989"/>
                  </a:lnTo>
                </a:path>
                <a:path w="3321050" h="501014">
                  <a:moveTo>
                    <a:pt x="830836" y="0"/>
                  </a:moveTo>
                  <a:lnTo>
                    <a:pt x="826812" y="748"/>
                  </a:lnTo>
                  <a:lnTo>
                    <a:pt x="822789" y="1237"/>
                  </a:lnTo>
                  <a:lnTo>
                    <a:pt x="830948" y="1237"/>
                  </a:lnTo>
                  <a:lnTo>
                    <a:pt x="830836" y="0"/>
                  </a:lnTo>
                </a:path>
                <a:path w="3321050" h="501014">
                  <a:moveTo>
                    <a:pt x="1506347" y="0"/>
                  </a:moveTo>
                  <a:lnTo>
                    <a:pt x="1502330" y="748"/>
                  </a:lnTo>
                  <a:lnTo>
                    <a:pt x="1498313" y="1237"/>
                  </a:lnTo>
                  <a:lnTo>
                    <a:pt x="1506460" y="1237"/>
                  </a:lnTo>
                  <a:lnTo>
                    <a:pt x="1506347" y="0"/>
                  </a:lnTo>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47" name="bk object 159"/>
            <p:cNvSpPr/>
            <p:nvPr/>
          </p:nvSpPr>
          <p:spPr>
            <a:xfrm>
              <a:off x="13402445" y="1903720"/>
              <a:ext cx="487680" cy="31115"/>
            </a:xfrm>
            <a:custGeom>
              <a:avLst/>
              <a:gdLst/>
              <a:ahLst/>
              <a:cxnLst/>
              <a:rect l="l" t="t" r="r" b="b"/>
              <a:pathLst>
                <a:path w="487680" h="31114">
                  <a:moveTo>
                    <a:pt x="100221" y="8092"/>
                  </a:moveTo>
                  <a:lnTo>
                    <a:pt x="42249" y="8092"/>
                  </a:lnTo>
                  <a:lnTo>
                    <a:pt x="54786" y="8253"/>
                  </a:lnTo>
                  <a:lnTo>
                    <a:pt x="67559" y="9521"/>
                  </a:lnTo>
                  <a:lnTo>
                    <a:pt x="80334" y="11608"/>
                  </a:lnTo>
                  <a:lnTo>
                    <a:pt x="92880" y="14229"/>
                  </a:lnTo>
                  <a:lnTo>
                    <a:pt x="104966" y="17095"/>
                  </a:lnTo>
                  <a:lnTo>
                    <a:pt x="116360" y="19921"/>
                  </a:lnTo>
                  <a:lnTo>
                    <a:pt x="130418" y="23044"/>
                  </a:lnTo>
                  <a:lnTo>
                    <a:pt x="169333" y="29184"/>
                  </a:lnTo>
                  <a:lnTo>
                    <a:pt x="193545" y="30496"/>
                  </a:lnTo>
                  <a:lnTo>
                    <a:pt x="205428" y="30290"/>
                  </a:lnTo>
                  <a:lnTo>
                    <a:pt x="255036" y="23702"/>
                  </a:lnTo>
                  <a:lnTo>
                    <a:pt x="263328" y="22097"/>
                  </a:lnTo>
                  <a:lnTo>
                    <a:pt x="190441" y="22097"/>
                  </a:lnTo>
                  <a:lnTo>
                    <a:pt x="177787" y="21505"/>
                  </a:lnTo>
                  <a:lnTo>
                    <a:pt x="129704" y="14532"/>
                  </a:lnTo>
                  <a:lnTo>
                    <a:pt x="117936" y="12026"/>
                  </a:lnTo>
                  <a:lnTo>
                    <a:pt x="100221" y="8092"/>
                  </a:lnTo>
                  <a:close/>
                </a:path>
                <a:path w="487680" h="31114">
                  <a:moveTo>
                    <a:pt x="422704" y="7910"/>
                  </a:moveTo>
                  <a:lnTo>
                    <a:pt x="367538" y="7910"/>
                  </a:lnTo>
                  <a:lnTo>
                    <a:pt x="380297" y="8739"/>
                  </a:lnTo>
                  <a:lnTo>
                    <a:pt x="392943" y="10252"/>
                  </a:lnTo>
                  <a:lnTo>
                    <a:pt x="405497" y="12251"/>
                  </a:lnTo>
                  <a:lnTo>
                    <a:pt x="417984" y="14542"/>
                  </a:lnTo>
                  <a:lnTo>
                    <a:pt x="440498" y="18784"/>
                  </a:lnTo>
                  <a:lnTo>
                    <a:pt x="442846" y="19216"/>
                  </a:lnTo>
                  <a:lnTo>
                    <a:pt x="455269" y="21209"/>
                  </a:lnTo>
                  <a:lnTo>
                    <a:pt x="467716" y="22711"/>
                  </a:lnTo>
                  <a:lnTo>
                    <a:pt x="480210" y="23528"/>
                  </a:lnTo>
                  <a:lnTo>
                    <a:pt x="487511" y="23687"/>
                  </a:lnTo>
                  <a:lnTo>
                    <a:pt x="487511" y="15774"/>
                  </a:lnTo>
                  <a:lnTo>
                    <a:pt x="482409" y="15672"/>
                  </a:lnTo>
                  <a:lnTo>
                    <a:pt x="469662" y="15017"/>
                  </a:lnTo>
                  <a:lnTo>
                    <a:pt x="457016" y="13669"/>
                  </a:lnTo>
                  <a:lnTo>
                    <a:pt x="444447" y="11811"/>
                  </a:lnTo>
                  <a:lnTo>
                    <a:pt x="431931" y="9627"/>
                  </a:lnTo>
                  <a:lnTo>
                    <a:pt x="422704" y="7910"/>
                  </a:lnTo>
                  <a:close/>
                </a:path>
                <a:path w="487680" h="31114">
                  <a:moveTo>
                    <a:pt x="356553" y="0"/>
                  </a:moveTo>
                  <a:lnTo>
                    <a:pt x="318315" y="3374"/>
                  </a:lnTo>
                  <a:lnTo>
                    <a:pt x="260522" y="14542"/>
                  </a:lnTo>
                  <a:lnTo>
                    <a:pt x="256163" y="15429"/>
                  </a:lnTo>
                  <a:lnTo>
                    <a:pt x="217046" y="21353"/>
                  </a:lnTo>
                  <a:lnTo>
                    <a:pt x="190441" y="22097"/>
                  </a:lnTo>
                  <a:lnTo>
                    <a:pt x="263328" y="22097"/>
                  </a:lnTo>
                  <a:lnTo>
                    <a:pt x="304847" y="14049"/>
                  </a:lnTo>
                  <a:lnTo>
                    <a:pt x="354642" y="7959"/>
                  </a:lnTo>
                  <a:lnTo>
                    <a:pt x="422704" y="7910"/>
                  </a:lnTo>
                  <a:lnTo>
                    <a:pt x="406956" y="5021"/>
                  </a:lnTo>
                  <a:lnTo>
                    <a:pt x="394449" y="2965"/>
                  </a:lnTo>
                  <a:lnTo>
                    <a:pt x="381896" y="1321"/>
                  </a:lnTo>
                  <a:lnTo>
                    <a:pt x="369272" y="271"/>
                  </a:lnTo>
                  <a:lnTo>
                    <a:pt x="356553" y="0"/>
                  </a:lnTo>
                  <a:close/>
                </a:path>
                <a:path w="487680" h="31114">
                  <a:moveTo>
                    <a:pt x="41278" y="891"/>
                  </a:moveTo>
                  <a:lnTo>
                    <a:pt x="29270" y="1927"/>
                  </a:lnTo>
                  <a:lnTo>
                    <a:pt x="18037" y="4364"/>
                  </a:lnTo>
                  <a:lnTo>
                    <a:pt x="7773" y="8414"/>
                  </a:lnTo>
                  <a:lnTo>
                    <a:pt x="0" y="12918"/>
                  </a:lnTo>
                  <a:lnTo>
                    <a:pt x="3972" y="19746"/>
                  </a:lnTo>
                  <a:lnTo>
                    <a:pt x="8408" y="17095"/>
                  </a:lnTo>
                  <a:lnTo>
                    <a:pt x="18802" y="12238"/>
                  </a:lnTo>
                  <a:lnTo>
                    <a:pt x="30177" y="9325"/>
                  </a:lnTo>
                  <a:lnTo>
                    <a:pt x="42249" y="8092"/>
                  </a:lnTo>
                  <a:lnTo>
                    <a:pt x="100221" y="8092"/>
                  </a:lnTo>
                  <a:lnTo>
                    <a:pt x="93156" y="6557"/>
                  </a:lnTo>
                  <a:lnTo>
                    <a:pt x="79998" y="4091"/>
                  </a:lnTo>
                  <a:lnTo>
                    <a:pt x="66836" y="2184"/>
                  </a:lnTo>
                  <a:lnTo>
                    <a:pt x="53865" y="1047"/>
                  </a:lnTo>
                  <a:lnTo>
                    <a:pt x="41278" y="891"/>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48" name="bk object 160"/>
            <p:cNvSpPr/>
            <p:nvPr/>
          </p:nvSpPr>
          <p:spPr>
            <a:xfrm>
              <a:off x="14086423" y="1903330"/>
              <a:ext cx="483234" cy="30480"/>
            </a:xfrm>
            <a:custGeom>
              <a:avLst/>
              <a:gdLst/>
              <a:ahLst/>
              <a:cxnLst/>
              <a:rect l="l" t="t" r="r" b="b"/>
              <a:pathLst>
                <a:path w="483234" h="30480">
                  <a:moveTo>
                    <a:pt x="223905" y="8453"/>
                  </a:moveTo>
                  <a:lnTo>
                    <a:pt x="181179" y="8453"/>
                  </a:lnTo>
                  <a:lnTo>
                    <a:pt x="194191" y="9758"/>
                  </a:lnTo>
                  <a:lnTo>
                    <a:pt x="206619" y="12129"/>
                  </a:lnTo>
                  <a:lnTo>
                    <a:pt x="218571" y="15065"/>
                  </a:lnTo>
                  <a:lnTo>
                    <a:pt x="230151" y="18064"/>
                  </a:lnTo>
                  <a:lnTo>
                    <a:pt x="257905" y="24574"/>
                  </a:lnTo>
                  <a:lnTo>
                    <a:pt x="269932" y="27198"/>
                  </a:lnTo>
                  <a:lnTo>
                    <a:pt x="281330" y="29130"/>
                  </a:lnTo>
                  <a:lnTo>
                    <a:pt x="292551" y="30164"/>
                  </a:lnTo>
                  <a:lnTo>
                    <a:pt x="305201" y="29768"/>
                  </a:lnTo>
                  <a:lnTo>
                    <a:pt x="317838" y="27837"/>
                  </a:lnTo>
                  <a:lnTo>
                    <a:pt x="330326" y="24920"/>
                  </a:lnTo>
                  <a:lnTo>
                    <a:pt x="342968" y="21442"/>
                  </a:lnTo>
                  <a:lnTo>
                    <a:pt x="290063" y="21442"/>
                  </a:lnTo>
                  <a:lnTo>
                    <a:pt x="277777" y="20230"/>
                  </a:lnTo>
                  <a:lnTo>
                    <a:pt x="265832" y="18120"/>
                  </a:lnTo>
                  <a:lnTo>
                    <a:pt x="253326" y="15332"/>
                  </a:lnTo>
                  <a:lnTo>
                    <a:pt x="223905" y="8453"/>
                  </a:lnTo>
                  <a:close/>
                </a:path>
                <a:path w="483234" h="30480">
                  <a:moveTo>
                    <a:pt x="2005" y="6704"/>
                  </a:moveTo>
                  <a:lnTo>
                    <a:pt x="42358" y="23168"/>
                  </a:lnTo>
                  <a:lnTo>
                    <a:pt x="54980" y="23923"/>
                  </a:lnTo>
                  <a:lnTo>
                    <a:pt x="67876" y="23214"/>
                  </a:lnTo>
                  <a:lnTo>
                    <a:pt x="80357" y="20808"/>
                  </a:lnTo>
                  <a:lnTo>
                    <a:pt x="92555" y="17469"/>
                  </a:lnTo>
                  <a:lnTo>
                    <a:pt x="97505" y="16026"/>
                  </a:lnTo>
                  <a:lnTo>
                    <a:pt x="52288" y="16026"/>
                  </a:lnTo>
                  <a:lnTo>
                    <a:pt x="39447" y="15332"/>
                  </a:lnTo>
                  <a:lnTo>
                    <a:pt x="27080" y="13519"/>
                  </a:lnTo>
                  <a:lnTo>
                    <a:pt x="15433" y="10847"/>
                  </a:lnTo>
                  <a:lnTo>
                    <a:pt x="2005" y="6704"/>
                  </a:lnTo>
                  <a:close/>
                </a:path>
                <a:path w="483234" h="30480">
                  <a:moveTo>
                    <a:pt x="415797" y="0"/>
                  </a:moveTo>
                  <a:lnTo>
                    <a:pt x="364856" y="7281"/>
                  </a:lnTo>
                  <a:lnTo>
                    <a:pt x="334086" y="15340"/>
                  </a:lnTo>
                  <a:lnTo>
                    <a:pt x="328165" y="16897"/>
                  </a:lnTo>
                  <a:lnTo>
                    <a:pt x="316385" y="19632"/>
                  </a:lnTo>
                  <a:lnTo>
                    <a:pt x="302873" y="21371"/>
                  </a:lnTo>
                  <a:lnTo>
                    <a:pt x="290063" y="21442"/>
                  </a:lnTo>
                  <a:lnTo>
                    <a:pt x="342968" y="21442"/>
                  </a:lnTo>
                  <a:lnTo>
                    <a:pt x="382145" y="11732"/>
                  </a:lnTo>
                  <a:lnTo>
                    <a:pt x="405597" y="8258"/>
                  </a:lnTo>
                  <a:lnTo>
                    <a:pt x="460100" y="8258"/>
                  </a:lnTo>
                  <a:lnTo>
                    <a:pt x="441046" y="2396"/>
                  </a:lnTo>
                  <a:lnTo>
                    <a:pt x="428569" y="266"/>
                  </a:lnTo>
                  <a:lnTo>
                    <a:pt x="415797" y="0"/>
                  </a:lnTo>
                  <a:close/>
                </a:path>
                <a:path w="483234" h="30480">
                  <a:moveTo>
                    <a:pt x="460100" y="8258"/>
                  </a:moveTo>
                  <a:lnTo>
                    <a:pt x="405597" y="8258"/>
                  </a:lnTo>
                  <a:lnTo>
                    <a:pt x="420700" y="8517"/>
                  </a:lnTo>
                  <a:lnTo>
                    <a:pt x="434140" y="10418"/>
                  </a:lnTo>
                  <a:lnTo>
                    <a:pt x="446355" y="13246"/>
                  </a:lnTo>
                  <a:lnTo>
                    <a:pt x="457784" y="16283"/>
                  </a:lnTo>
                  <a:lnTo>
                    <a:pt x="468865" y="18813"/>
                  </a:lnTo>
                  <a:lnTo>
                    <a:pt x="483018" y="20393"/>
                  </a:lnTo>
                  <a:lnTo>
                    <a:pt x="482967" y="12479"/>
                  </a:lnTo>
                  <a:lnTo>
                    <a:pt x="477973" y="12092"/>
                  </a:lnTo>
                  <a:lnTo>
                    <a:pt x="465405" y="9894"/>
                  </a:lnTo>
                  <a:lnTo>
                    <a:pt x="460100" y="8258"/>
                  </a:lnTo>
                  <a:close/>
                </a:path>
                <a:path w="483234" h="30480">
                  <a:moveTo>
                    <a:pt x="164205" y="396"/>
                  </a:moveTo>
                  <a:lnTo>
                    <a:pt x="151608" y="930"/>
                  </a:lnTo>
                  <a:lnTo>
                    <a:pt x="139772" y="1671"/>
                  </a:lnTo>
                  <a:lnTo>
                    <a:pt x="128534" y="2195"/>
                  </a:lnTo>
                  <a:lnTo>
                    <a:pt x="114728" y="3314"/>
                  </a:lnTo>
                  <a:lnTo>
                    <a:pt x="101887" y="6043"/>
                  </a:lnTo>
                  <a:lnTo>
                    <a:pt x="89836" y="9552"/>
                  </a:lnTo>
                  <a:lnTo>
                    <a:pt x="78397" y="13012"/>
                  </a:lnTo>
                  <a:lnTo>
                    <a:pt x="65354" y="15340"/>
                  </a:lnTo>
                  <a:lnTo>
                    <a:pt x="52288" y="16026"/>
                  </a:lnTo>
                  <a:lnTo>
                    <a:pt x="97505" y="16026"/>
                  </a:lnTo>
                  <a:lnTo>
                    <a:pt x="104601" y="13959"/>
                  </a:lnTo>
                  <a:lnTo>
                    <a:pt x="117331" y="11339"/>
                  </a:lnTo>
                  <a:lnTo>
                    <a:pt x="130034" y="10008"/>
                  </a:lnTo>
                  <a:lnTo>
                    <a:pt x="142659" y="9464"/>
                  </a:lnTo>
                  <a:lnTo>
                    <a:pt x="155157" y="9201"/>
                  </a:lnTo>
                  <a:lnTo>
                    <a:pt x="167478" y="8715"/>
                  </a:lnTo>
                  <a:lnTo>
                    <a:pt x="181179" y="8453"/>
                  </a:lnTo>
                  <a:lnTo>
                    <a:pt x="223905" y="8453"/>
                  </a:lnTo>
                  <a:lnTo>
                    <a:pt x="216623" y="6693"/>
                  </a:lnTo>
                  <a:lnTo>
                    <a:pt x="204416" y="3917"/>
                  </a:lnTo>
                  <a:lnTo>
                    <a:pt x="192338" y="1647"/>
                  </a:lnTo>
                  <a:lnTo>
                    <a:pt x="177727" y="494"/>
                  </a:lnTo>
                  <a:lnTo>
                    <a:pt x="164205" y="396"/>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49" name="bk object 161"/>
            <p:cNvSpPr/>
            <p:nvPr/>
          </p:nvSpPr>
          <p:spPr>
            <a:xfrm>
              <a:off x="15062437" y="1885060"/>
              <a:ext cx="132080" cy="40640"/>
            </a:xfrm>
            <a:custGeom>
              <a:avLst/>
              <a:gdLst/>
              <a:ahLst/>
              <a:cxnLst/>
              <a:rect l="l" t="t" r="r" b="b"/>
              <a:pathLst>
                <a:path w="132080" h="40639">
                  <a:moveTo>
                    <a:pt x="112000" y="0"/>
                  </a:moveTo>
                  <a:lnTo>
                    <a:pt x="14009" y="851"/>
                  </a:lnTo>
                  <a:lnTo>
                    <a:pt x="3826" y="8647"/>
                  </a:lnTo>
                  <a:lnTo>
                    <a:pt x="0" y="23411"/>
                  </a:lnTo>
                  <a:lnTo>
                    <a:pt x="6750" y="35315"/>
                  </a:lnTo>
                  <a:lnTo>
                    <a:pt x="19723" y="40106"/>
                  </a:lnTo>
                  <a:lnTo>
                    <a:pt x="115394" y="39821"/>
                  </a:lnTo>
                  <a:lnTo>
                    <a:pt x="127273" y="33057"/>
                  </a:lnTo>
                  <a:lnTo>
                    <a:pt x="132053" y="20053"/>
                  </a:lnTo>
                  <a:lnTo>
                    <a:pt x="131768" y="16659"/>
                  </a:lnTo>
                  <a:lnTo>
                    <a:pt x="125004" y="4779"/>
                  </a:lnTo>
                  <a:lnTo>
                    <a:pt x="112000" y="0"/>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50" name="bk object 162"/>
            <p:cNvSpPr/>
            <p:nvPr/>
          </p:nvSpPr>
          <p:spPr>
            <a:xfrm>
              <a:off x="15098348" y="1524699"/>
              <a:ext cx="122555" cy="135255"/>
            </a:xfrm>
            <a:custGeom>
              <a:avLst/>
              <a:gdLst/>
              <a:ahLst/>
              <a:cxnLst/>
              <a:rect l="l" t="t" r="r" b="b"/>
              <a:pathLst>
                <a:path w="122555" h="135255">
                  <a:moveTo>
                    <a:pt x="116506" y="108357"/>
                  </a:moveTo>
                  <a:lnTo>
                    <a:pt x="5977" y="108357"/>
                  </a:lnTo>
                  <a:lnTo>
                    <a:pt x="0" y="114310"/>
                  </a:lnTo>
                  <a:lnTo>
                    <a:pt x="0" y="129083"/>
                  </a:lnTo>
                  <a:lnTo>
                    <a:pt x="5977" y="135061"/>
                  </a:lnTo>
                  <a:lnTo>
                    <a:pt x="116506" y="135061"/>
                  </a:lnTo>
                  <a:lnTo>
                    <a:pt x="122483" y="129083"/>
                  </a:lnTo>
                  <a:lnTo>
                    <a:pt x="122483" y="114310"/>
                  </a:lnTo>
                  <a:lnTo>
                    <a:pt x="116506" y="108357"/>
                  </a:lnTo>
                  <a:close/>
                </a:path>
                <a:path w="122555" h="135255">
                  <a:moveTo>
                    <a:pt x="78353" y="82015"/>
                  </a:moveTo>
                  <a:lnTo>
                    <a:pt x="48045" y="82015"/>
                  </a:lnTo>
                  <a:lnTo>
                    <a:pt x="48045" y="108357"/>
                  </a:lnTo>
                  <a:lnTo>
                    <a:pt x="78353" y="108357"/>
                  </a:lnTo>
                  <a:lnTo>
                    <a:pt x="78353" y="82015"/>
                  </a:lnTo>
                  <a:close/>
                </a:path>
                <a:path w="122555" h="135255">
                  <a:moveTo>
                    <a:pt x="86965" y="71214"/>
                  </a:moveTo>
                  <a:lnTo>
                    <a:pt x="39440" y="71214"/>
                  </a:lnTo>
                  <a:lnTo>
                    <a:pt x="37016" y="73613"/>
                  </a:lnTo>
                  <a:lnTo>
                    <a:pt x="37016" y="79591"/>
                  </a:lnTo>
                  <a:lnTo>
                    <a:pt x="39440" y="82015"/>
                  </a:lnTo>
                  <a:lnTo>
                    <a:pt x="86965" y="82015"/>
                  </a:lnTo>
                  <a:lnTo>
                    <a:pt x="89389" y="79591"/>
                  </a:lnTo>
                  <a:lnTo>
                    <a:pt x="89389" y="73613"/>
                  </a:lnTo>
                  <a:lnTo>
                    <a:pt x="86965" y="71214"/>
                  </a:lnTo>
                  <a:close/>
                </a:path>
                <a:path w="122555" h="135255">
                  <a:moveTo>
                    <a:pt x="78353" y="66423"/>
                  </a:moveTo>
                  <a:lnTo>
                    <a:pt x="48045" y="66423"/>
                  </a:lnTo>
                  <a:lnTo>
                    <a:pt x="48045" y="71214"/>
                  </a:lnTo>
                  <a:lnTo>
                    <a:pt x="78353" y="71214"/>
                  </a:lnTo>
                  <a:lnTo>
                    <a:pt x="78353" y="66423"/>
                  </a:lnTo>
                  <a:close/>
                </a:path>
                <a:path w="122555" h="135255">
                  <a:moveTo>
                    <a:pt x="86965" y="55647"/>
                  </a:moveTo>
                  <a:lnTo>
                    <a:pt x="39440" y="55647"/>
                  </a:lnTo>
                  <a:lnTo>
                    <a:pt x="37016" y="58046"/>
                  </a:lnTo>
                  <a:lnTo>
                    <a:pt x="37016" y="63999"/>
                  </a:lnTo>
                  <a:lnTo>
                    <a:pt x="39440" y="66423"/>
                  </a:lnTo>
                  <a:lnTo>
                    <a:pt x="86965" y="66423"/>
                  </a:lnTo>
                  <a:lnTo>
                    <a:pt x="89389" y="63999"/>
                  </a:lnTo>
                  <a:lnTo>
                    <a:pt x="89389" y="58046"/>
                  </a:lnTo>
                  <a:lnTo>
                    <a:pt x="86965" y="55647"/>
                  </a:lnTo>
                  <a:close/>
                </a:path>
                <a:path w="122555" h="135255">
                  <a:moveTo>
                    <a:pt x="78353" y="50647"/>
                  </a:moveTo>
                  <a:lnTo>
                    <a:pt x="48045" y="50647"/>
                  </a:lnTo>
                  <a:lnTo>
                    <a:pt x="48045" y="55647"/>
                  </a:lnTo>
                  <a:lnTo>
                    <a:pt x="78353" y="55647"/>
                  </a:lnTo>
                  <a:lnTo>
                    <a:pt x="78353" y="50647"/>
                  </a:lnTo>
                  <a:close/>
                </a:path>
                <a:path w="122555" h="135255">
                  <a:moveTo>
                    <a:pt x="86965" y="39821"/>
                  </a:moveTo>
                  <a:lnTo>
                    <a:pt x="39440" y="39821"/>
                  </a:lnTo>
                  <a:lnTo>
                    <a:pt x="37016" y="42245"/>
                  </a:lnTo>
                  <a:lnTo>
                    <a:pt x="37016" y="48223"/>
                  </a:lnTo>
                  <a:lnTo>
                    <a:pt x="39440" y="50647"/>
                  </a:lnTo>
                  <a:lnTo>
                    <a:pt x="86965" y="50647"/>
                  </a:lnTo>
                  <a:lnTo>
                    <a:pt x="89389" y="48223"/>
                  </a:lnTo>
                  <a:lnTo>
                    <a:pt x="89389" y="42245"/>
                  </a:lnTo>
                  <a:lnTo>
                    <a:pt x="86965" y="39821"/>
                  </a:lnTo>
                  <a:close/>
                </a:path>
                <a:path w="122555" h="135255">
                  <a:moveTo>
                    <a:pt x="78353" y="34820"/>
                  </a:moveTo>
                  <a:lnTo>
                    <a:pt x="48045" y="34820"/>
                  </a:lnTo>
                  <a:lnTo>
                    <a:pt x="48045" y="39821"/>
                  </a:lnTo>
                  <a:lnTo>
                    <a:pt x="78353" y="39821"/>
                  </a:lnTo>
                  <a:lnTo>
                    <a:pt x="78353" y="34820"/>
                  </a:lnTo>
                  <a:close/>
                </a:path>
                <a:path w="122555" h="135255">
                  <a:moveTo>
                    <a:pt x="86965" y="24019"/>
                  </a:moveTo>
                  <a:lnTo>
                    <a:pt x="39440" y="24019"/>
                  </a:lnTo>
                  <a:lnTo>
                    <a:pt x="37016" y="26443"/>
                  </a:lnTo>
                  <a:lnTo>
                    <a:pt x="37016" y="32396"/>
                  </a:lnTo>
                  <a:lnTo>
                    <a:pt x="39440" y="34820"/>
                  </a:lnTo>
                  <a:lnTo>
                    <a:pt x="86965" y="34820"/>
                  </a:lnTo>
                  <a:lnTo>
                    <a:pt x="89389" y="32396"/>
                  </a:lnTo>
                  <a:lnTo>
                    <a:pt x="89389" y="26443"/>
                  </a:lnTo>
                  <a:lnTo>
                    <a:pt x="86965" y="24019"/>
                  </a:lnTo>
                  <a:close/>
                </a:path>
                <a:path w="122555" h="135255">
                  <a:moveTo>
                    <a:pt x="71551" y="0"/>
                  </a:moveTo>
                  <a:lnTo>
                    <a:pt x="54848" y="0"/>
                  </a:lnTo>
                  <a:lnTo>
                    <a:pt x="48045" y="6777"/>
                  </a:lnTo>
                  <a:lnTo>
                    <a:pt x="48045" y="24019"/>
                  </a:lnTo>
                  <a:lnTo>
                    <a:pt x="78353" y="24019"/>
                  </a:lnTo>
                  <a:lnTo>
                    <a:pt x="78353" y="6777"/>
                  </a:lnTo>
                  <a:lnTo>
                    <a:pt x="71551" y="0"/>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51" name="bk object 163"/>
            <p:cNvSpPr/>
            <p:nvPr/>
          </p:nvSpPr>
          <p:spPr>
            <a:xfrm>
              <a:off x="15272532" y="1556323"/>
              <a:ext cx="52705" cy="10795"/>
            </a:xfrm>
            <a:custGeom>
              <a:avLst/>
              <a:gdLst/>
              <a:ahLst/>
              <a:cxnLst/>
              <a:rect l="l" t="t" r="r" b="b"/>
              <a:pathLst>
                <a:path w="52705" h="10794">
                  <a:moveTo>
                    <a:pt x="49898" y="0"/>
                  </a:moveTo>
                  <a:lnTo>
                    <a:pt x="2430" y="0"/>
                  </a:lnTo>
                  <a:lnTo>
                    <a:pt x="0" y="2424"/>
                  </a:lnTo>
                  <a:lnTo>
                    <a:pt x="0" y="8351"/>
                  </a:lnTo>
                  <a:lnTo>
                    <a:pt x="2430" y="10800"/>
                  </a:lnTo>
                  <a:lnTo>
                    <a:pt x="49898" y="10800"/>
                  </a:lnTo>
                  <a:lnTo>
                    <a:pt x="52329" y="8351"/>
                  </a:lnTo>
                  <a:lnTo>
                    <a:pt x="52329" y="2424"/>
                  </a:lnTo>
                  <a:lnTo>
                    <a:pt x="49898" y="0"/>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52" name="bk object 164"/>
            <p:cNvSpPr/>
            <p:nvPr/>
          </p:nvSpPr>
          <p:spPr>
            <a:xfrm>
              <a:off x="15371616" y="1537639"/>
              <a:ext cx="122555" cy="122555"/>
            </a:xfrm>
            <a:custGeom>
              <a:avLst/>
              <a:gdLst/>
              <a:ahLst/>
              <a:cxnLst/>
              <a:rect l="l" t="t" r="r" b="b"/>
              <a:pathLst>
                <a:path w="122555" h="122555">
                  <a:moveTo>
                    <a:pt x="116448" y="95418"/>
                  </a:moveTo>
                  <a:lnTo>
                    <a:pt x="5984" y="95418"/>
                  </a:lnTo>
                  <a:lnTo>
                    <a:pt x="0" y="101370"/>
                  </a:lnTo>
                  <a:lnTo>
                    <a:pt x="0" y="116144"/>
                  </a:lnTo>
                  <a:lnTo>
                    <a:pt x="5984" y="122122"/>
                  </a:lnTo>
                  <a:lnTo>
                    <a:pt x="116448" y="122122"/>
                  </a:lnTo>
                  <a:lnTo>
                    <a:pt x="122433" y="116144"/>
                  </a:lnTo>
                  <a:lnTo>
                    <a:pt x="122433" y="101370"/>
                  </a:lnTo>
                  <a:lnTo>
                    <a:pt x="116448" y="95418"/>
                  </a:lnTo>
                  <a:close/>
                </a:path>
                <a:path w="122555" h="122555">
                  <a:moveTo>
                    <a:pt x="76348" y="80130"/>
                  </a:moveTo>
                  <a:lnTo>
                    <a:pt x="46078" y="80130"/>
                  </a:lnTo>
                  <a:lnTo>
                    <a:pt x="46078" y="95418"/>
                  </a:lnTo>
                  <a:lnTo>
                    <a:pt x="76348" y="95418"/>
                  </a:lnTo>
                  <a:lnTo>
                    <a:pt x="76348" y="80130"/>
                  </a:lnTo>
                  <a:close/>
                </a:path>
                <a:path w="122555" h="122555">
                  <a:moveTo>
                    <a:pt x="84947" y="69304"/>
                  </a:moveTo>
                  <a:lnTo>
                    <a:pt x="37479" y="69304"/>
                  </a:lnTo>
                  <a:lnTo>
                    <a:pt x="35048" y="71728"/>
                  </a:lnTo>
                  <a:lnTo>
                    <a:pt x="35048" y="77706"/>
                  </a:lnTo>
                  <a:lnTo>
                    <a:pt x="37479" y="80130"/>
                  </a:lnTo>
                  <a:lnTo>
                    <a:pt x="84947" y="80130"/>
                  </a:lnTo>
                  <a:lnTo>
                    <a:pt x="87377" y="77706"/>
                  </a:lnTo>
                  <a:lnTo>
                    <a:pt x="87377" y="71728"/>
                  </a:lnTo>
                  <a:lnTo>
                    <a:pt x="84947" y="69304"/>
                  </a:lnTo>
                  <a:close/>
                </a:path>
                <a:path w="122555" h="122555">
                  <a:moveTo>
                    <a:pt x="76348" y="64564"/>
                  </a:moveTo>
                  <a:lnTo>
                    <a:pt x="46078" y="64564"/>
                  </a:lnTo>
                  <a:lnTo>
                    <a:pt x="46078" y="69304"/>
                  </a:lnTo>
                  <a:lnTo>
                    <a:pt x="76348" y="69304"/>
                  </a:lnTo>
                  <a:lnTo>
                    <a:pt x="76348" y="64564"/>
                  </a:lnTo>
                  <a:close/>
                </a:path>
                <a:path w="122555" h="122555">
                  <a:moveTo>
                    <a:pt x="84947" y="53737"/>
                  </a:moveTo>
                  <a:lnTo>
                    <a:pt x="37479" y="53737"/>
                  </a:lnTo>
                  <a:lnTo>
                    <a:pt x="35048" y="56162"/>
                  </a:lnTo>
                  <a:lnTo>
                    <a:pt x="35048" y="62114"/>
                  </a:lnTo>
                  <a:lnTo>
                    <a:pt x="37479" y="64564"/>
                  </a:lnTo>
                  <a:lnTo>
                    <a:pt x="84947" y="64564"/>
                  </a:lnTo>
                  <a:lnTo>
                    <a:pt x="87377" y="62114"/>
                  </a:lnTo>
                  <a:lnTo>
                    <a:pt x="87377" y="56162"/>
                  </a:lnTo>
                  <a:lnTo>
                    <a:pt x="84947" y="53737"/>
                  </a:lnTo>
                  <a:close/>
                </a:path>
                <a:path w="122555" h="122555">
                  <a:moveTo>
                    <a:pt x="76348" y="48737"/>
                  </a:moveTo>
                  <a:lnTo>
                    <a:pt x="46078" y="48737"/>
                  </a:lnTo>
                  <a:lnTo>
                    <a:pt x="46078" y="53737"/>
                  </a:lnTo>
                  <a:lnTo>
                    <a:pt x="76348" y="53737"/>
                  </a:lnTo>
                  <a:lnTo>
                    <a:pt x="76348" y="48737"/>
                  </a:lnTo>
                  <a:close/>
                </a:path>
                <a:path w="122555" h="122555">
                  <a:moveTo>
                    <a:pt x="84947" y="37910"/>
                  </a:moveTo>
                  <a:lnTo>
                    <a:pt x="37479" y="37910"/>
                  </a:lnTo>
                  <a:lnTo>
                    <a:pt x="35048" y="40335"/>
                  </a:lnTo>
                  <a:lnTo>
                    <a:pt x="35048" y="46319"/>
                  </a:lnTo>
                  <a:lnTo>
                    <a:pt x="37479" y="48737"/>
                  </a:lnTo>
                  <a:lnTo>
                    <a:pt x="84947" y="48737"/>
                  </a:lnTo>
                  <a:lnTo>
                    <a:pt x="87377" y="46319"/>
                  </a:lnTo>
                  <a:lnTo>
                    <a:pt x="87377" y="40335"/>
                  </a:lnTo>
                  <a:lnTo>
                    <a:pt x="84947" y="37910"/>
                  </a:lnTo>
                  <a:close/>
                </a:path>
                <a:path w="122555" h="122555">
                  <a:moveTo>
                    <a:pt x="76348" y="32942"/>
                  </a:moveTo>
                  <a:lnTo>
                    <a:pt x="46078" y="32942"/>
                  </a:lnTo>
                  <a:lnTo>
                    <a:pt x="46078" y="37910"/>
                  </a:lnTo>
                  <a:lnTo>
                    <a:pt x="76348" y="37910"/>
                  </a:lnTo>
                  <a:lnTo>
                    <a:pt x="76348" y="32942"/>
                  </a:lnTo>
                  <a:close/>
                </a:path>
                <a:path w="122555" h="122555">
                  <a:moveTo>
                    <a:pt x="84947" y="22141"/>
                  </a:moveTo>
                  <a:lnTo>
                    <a:pt x="37479" y="22141"/>
                  </a:lnTo>
                  <a:lnTo>
                    <a:pt x="35048" y="24558"/>
                  </a:lnTo>
                  <a:lnTo>
                    <a:pt x="35048" y="30517"/>
                  </a:lnTo>
                  <a:lnTo>
                    <a:pt x="37479" y="32942"/>
                  </a:lnTo>
                  <a:lnTo>
                    <a:pt x="84947" y="32942"/>
                  </a:lnTo>
                  <a:lnTo>
                    <a:pt x="87377" y="30517"/>
                  </a:lnTo>
                  <a:lnTo>
                    <a:pt x="87377" y="24558"/>
                  </a:lnTo>
                  <a:lnTo>
                    <a:pt x="84947" y="22141"/>
                  </a:lnTo>
                  <a:close/>
                </a:path>
                <a:path w="122555" h="122555">
                  <a:moveTo>
                    <a:pt x="69590" y="0"/>
                  </a:moveTo>
                  <a:lnTo>
                    <a:pt x="52836" y="0"/>
                  </a:lnTo>
                  <a:lnTo>
                    <a:pt x="46078" y="6777"/>
                  </a:lnTo>
                  <a:lnTo>
                    <a:pt x="46078" y="22141"/>
                  </a:lnTo>
                  <a:lnTo>
                    <a:pt x="76348" y="22141"/>
                  </a:lnTo>
                  <a:lnTo>
                    <a:pt x="76348" y="6777"/>
                  </a:lnTo>
                  <a:lnTo>
                    <a:pt x="69590" y="0"/>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sp>
          <p:nvSpPr>
            <p:cNvPr id="53" name="bk object 165"/>
            <p:cNvSpPr/>
            <p:nvPr/>
          </p:nvSpPr>
          <p:spPr>
            <a:xfrm>
              <a:off x="15236607" y="979062"/>
              <a:ext cx="631825" cy="680720"/>
            </a:xfrm>
            <a:custGeom>
              <a:avLst/>
              <a:gdLst/>
              <a:ahLst/>
              <a:cxnLst/>
              <a:rect l="l" t="t" r="r" b="b"/>
              <a:pathLst>
                <a:path w="631825" h="680719">
                  <a:moveTo>
                    <a:pt x="116499" y="653992"/>
                  </a:moveTo>
                  <a:lnTo>
                    <a:pt x="5977" y="653992"/>
                  </a:lnTo>
                  <a:lnTo>
                    <a:pt x="0" y="659944"/>
                  </a:lnTo>
                  <a:lnTo>
                    <a:pt x="0" y="674718"/>
                  </a:lnTo>
                  <a:lnTo>
                    <a:pt x="5977" y="680696"/>
                  </a:lnTo>
                  <a:lnTo>
                    <a:pt x="116499" y="680696"/>
                  </a:lnTo>
                  <a:lnTo>
                    <a:pt x="122483" y="674718"/>
                  </a:lnTo>
                  <a:lnTo>
                    <a:pt x="122483" y="659944"/>
                  </a:lnTo>
                  <a:lnTo>
                    <a:pt x="116499" y="653992"/>
                  </a:lnTo>
                  <a:close/>
                </a:path>
                <a:path w="631825" h="680719">
                  <a:moveTo>
                    <a:pt x="77224" y="635227"/>
                  </a:moveTo>
                  <a:lnTo>
                    <a:pt x="46903" y="635227"/>
                  </a:lnTo>
                  <a:lnTo>
                    <a:pt x="46903" y="653992"/>
                  </a:lnTo>
                  <a:lnTo>
                    <a:pt x="77224" y="653992"/>
                  </a:lnTo>
                  <a:lnTo>
                    <a:pt x="77224" y="635227"/>
                  </a:lnTo>
                  <a:close/>
                </a:path>
                <a:path w="631825" h="680719">
                  <a:moveTo>
                    <a:pt x="85823" y="624432"/>
                  </a:moveTo>
                  <a:lnTo>
                    <a:pt x="38355" y="624432"/>
                  </a:lnTo>
                  <a:lnTo>
                    <a:pt x="35924" y="626850"/>
                  </a:lnTo>
                  <a:lnTo>
                    <a:pt x="35924" y="632828"/>
                  </a:lnTo>
                  <a:lnTo>
                    <a:pt x="38355" y="635227"/>
                  </a:lnTo>
                  <a:lnTo>
                    <a:pt x="85823" y="635227"/>
                  </a:lnTo>
                  <a:lnTo>
                    <a:pt x="88253" y="632828"/>
                  </a:lnTo>
                  <a:lnTo>
                    <a:pt x="88253" y="626850"/>
                  </a:lnTo>
                  <a:lnTo>
                    <a:pt x="85823" y="624432"/>
                  </a:lnTo>
                  <a:close/>
                </a:path>
                <a:path w="631825" h="680719">
                  <a:moveTo>
                    <a:pt x="77224" y="619660"/>
                  </a:moveTo>
                  <a:lnTo>
                    <a:pt x="46903" y="619660"/>
                  </a:lnTo>
                  <a:lnTo>
                    <a:pt x="46903" y="624432"/>
                  </a:lnTo>
                  <a:lnTo>
                    <a:pt x="77224" y="624432"/>
                  </a:lnTo>
                  <a:lnTo>
                    <a:pt x="77224" y="619660"/>
                  </a:lnTo>
                  <a:close/>
                </a:path>
                <a:path w="631825" h="680719">
                  <a:moveTo>
                    <a:pt x="85823" y="608859"/>
                  </a:moveTo>
                  <a:lnTo>
                    <a:pt x="38355" y="608859"/>
                  </a:lnTo>
                  <a:lnTo>
                    <a:pt x="35924" y="611283"/>
                  </a:lnTo>
                  <a:lnTo>
                    <a:pt x="35924" y="617261"/>
                  </a:lnTo>
                  <a:lnTo>
                    <a:pt x="38355" y="619660"/>
                  </a:lnTo>
                  <a:lnTo>
                    <a:pt x="85823" y="619660"/>
                  </a:lnTo>
                  <a:lnTo>
                    <a:pt x="88253" y="617261"/>
                  </a:lnTo>
                  <a:lnTo>
                    <a:pt x="88253" y="611283"/>
                  </a:lnTo>
                  <a:lnTo>
                    <a:pt x="85823" y="608859"/>
                  </a:lnTo>
                  <a:close/>
                </a:path>
                <a:path w="631825" h="680719">
                  <a:moveTo>
                    <a:pt x="77224" y="603865"/>
                  </a:moveTo>
                  <a:lnTo>
                    <a:pt x="46903" y="603865"/>
                  </a:lnTo>
                  <a:lnTo>
                    <a:pt x="46903" y="608859"/>
                  </a:lnTo>
                  <a:lnTo>
                    <a:pt x="77224" y="608859"/>
                  </a:lnTo>
                  <a:lnTo>
                    <a:pt x="77224" y="603865"/>
                  </a:lnTo>
                  <a:close/>
                </a:path>
                <a:path w="631825" h="680719">
                  <a:moveTo>
                    <a:pt x="85823" y="593032"/>
                  </a:moveTo>
                  <a:lnTo>
                    <a:pt x="38355" y="593032"/>
                  </a:lnTo>
                  <a:lnTo>
                    <a:pt x="35924" y="595457"/>
                  </a:lnTo>
                  <a:lnTo>
                    <a:pt x="35924" y="601441"/>
                  </a:lnTo>
                  <a:lnTo>
                    <a:pt x="38355" y="603865"/>
                  </a:lnTo>
                  <a:lnTo>
                    <a:pt x="85823" y="603865"/>
                  </a:lnTo>
                  <a:lnTo>
                    <a:pt x="88253" y="601441"/>
                  </a:lnTo>
                  <a:lnTo>
                    <a:pt x="88253" y="595457"/>
                  </a:lnTo>
                  <a:lnTo>
                    <a:pt x="85823" y="593032"/>
                  </a:lnTo>
                  <a:close/>
                </a:path>
                <a:path w="631825" h="680719">
                  <a:moveTo>
                    <a:pt x="86134" y="546281"/>
                  </a:moveTo>
                  <a:lnTo>
                    <a:pt x="85772" y="546281"/>
                  </a:lnTo>
                  <a:lnTo>
                    <a:pt x="73175" y="548239"/>
                  </a:lnTo>
                  <a:lnTo>
                    <a:pt x="61223" y="553760"/>
                  </a:lnTo>
                  <a:lnTo>
                    <a:pt x="51802" y="557749"/>
                  </a:lnTo>
                  <a:lnTo>
                    <a:pt x="46903" y="563650"/>
                  </a:lnTo>
                  <a:lnTo>
                    <a:pt x="46903" y="593032"/>
                  </a:lnTo>
                  <a:lnTo>
                    <a:pt x="77224" y="593032"/>
                  </a:lnTo>
                  <a:lnTo>
                    <a:pt x="77224" y="565250"/>
                  </a:lnTo>
                  <a:lnTo>
                    <a:pt x="74286" y="560509"/>
                  </a:lnTo>
                  <a:lnTo>
                    <a:pt x="69894" y="557831"/>
                  </a:lnTo>
                  <a:lnTo>
                    <a:pt x="74127" y="555870"/>
                  </a:lnTo>
                  <a:lnTo>
                    <a:pt x="78969" y="554734"/>
                  </a:lnTo>
                  <a:lnTo>
                    <a:pt x="83354" y="554322"/>
                  </a:lnTo>
                  <a:lnTo>
                    <a:pt x="87265" y="554322"/>
                  </a:lnTo>
                  <a:lnTo>
                    <a:pt x="97797" y="553050"/>
                  </a:lnTo>
                  <a:lnTo>
                    <a:pt x="110400" y="550976"/>
                  </a:lnTo>
                  <a:lnTo>
                    <a:pt x="122946" y="548363"/>
                  </a:lnTo>
                  <a:lnTo>
                    <a:pt x="130904" y="546358"/>
                  </a:lnTo>
                  <a:lnTo>
                    <a:pt x="86394" y="546358"/>
                  </a:lnTo>
                  <a:lnTo>
                    <a:pt x="86134" y="546281"/>
                  </a:lnTo>
                  <a:close/>
                </a:path>
                <a:path w="631825" h="680719">
                  <a:moveTo>
                    <a:pt x="87265" y="554322"/>
                  </a:moveTo>
                  <a:lnTo>
                    <a:pt x="83354" y="554322"/>
                  </a:lnTo>
                  <a:lnTo>
                    <a:pt x="83868" y="554531"/>
                  </a:lnTo>
                  <a:lnTo>
                    <a:pt x="84433" y="554633"/>
                  </a:lnTo>
                  <a:lnTo>
                    <a:pt x="85163" y="554576"/>
                  </a:lnTo>
                  <a:lnTo>
                    <a:pt x="87265" y="554322"/>
                  </a:lnTo>
                  <a:close/>
                </a:path>
                <a:path w="631825" h="680719">
                  <a:moveTo>
                    <a:pt x="631438" y="0"/>
                  </a:moveTo>
                  <a:lnTo>
                    <a:pt x="591835" y="16850"/>
                  </a:lnTo>
                  <a:lnTo>
                    <a:pt x="522018" y="92898"/>
                  </a:lnTo>
                  <a:lnTo>
                    <a:pt x="497045" y="121727"/>
                  </a:lnTo>
                  <a:lnTo>
                    <a:pt x="473080" y="152841"/>
                  </a:lnTo>
                  <a:lnTo>
                    <a:pt x="451410" y="184650"/>
                  </a:lnTo>
                  <a:lnTo>
                    <a:pt x="425317" y="227844"/>
                  </a:lnTo>
                  <a:lnTo>
                    <a:pt x="401454" y="271556"/>
                  </a:lnTo>
                  <a:lnTo>
                    <a:pt x="395713" y="282516"/>
                  </a:lnTo>
                  <a:lnTo>
                    <a:pt x="389368" y="294133"/>
                  </a:lnTo>
                  <a:lnTo>
                    <a:pt x="368854" y="326472"/>
                  </a:lnTo>
                  <a:lnTo>
                    <a:pt x="339347" y="367052"/>
                  </a:lnTo>
                  <a:lnTo>
                    <a:pt x="316580" y="398277"/>
                  </a:lnTo>
                  <a:lnTo>
                    <a:pt x="286142" y="438627"/>
                  </a:lnTo>
                  <a:lnTo>
                    <a:pt x="259317" y="468145"/>
                  </a:lnTo>
                  <a:lnTo>
                    <a:pt x="229065" y="491580"/>
                  </a:lnTo>
                  <a:lnTo>
                    <a:pt x="171440" y="523539"/>
                  </a:lnTo>
                  <a:lnTo>
                    <a:pt x="126681" y="540429"/>
                  </a:lnTo>
                  <a:lnTo>
                    <a:pt x="114241" y="541489"/>
                  </a:lnTo>
                  <a:lnTo>
                    <a:pt x="99336" y="543726"/>
                  </a:lnTo>
                  <a:lnTo>
                    <a:pt x="88689" y="546083"/>
                  </a:lnTo>
                  <a:lnTo>
                    <a:pt x="86394" y="546358"/>
                  </a:lnTo>
                  <a:lnTo>
                    <a:pt x="130904" y="546358"/>
                  </a:lnTo>
                  <a:lnTo>
                    <a:pt x="172024" y="532744"/>
                  </a:lnTo>
                  <a:lnTo>
                    <a:pt x="206931" y="515904"/>
                  </a:lnTo>
                  <a:lnTo>
                    <a:pt x="239415" y="494992"/>
                  </a:lnTo>
                  <a:lnTo>
                    <a:pt x="270636" y="466795"/>
                  </a:lnTo>
                  <a:lnTo>
                    <a:pt x="310925" y="418697"/>
                  </a:lnTo>
                  <a:lnTo>
                    <a:pt x="335592" y="386997"/>
                  </a:lnTo>
                  <a:lnTo>
                    <a:pt x="363944" y="348982"/>
                  </a:lnTo>
                  <a:lnTo>
                    <a:pt x="386333" y="315012"/>
                  </a:lnTo>
                  <a:lnTo>
                    <a:pt x="410433" y="271759"/>
                  </a:lnTo>
                  <a:lnTo>
                    <a:pt x="416216" y="261303"/>
                  </a:lnTo>
                  <a:lnTo>
                    <a:pt x="423156" y="249189"/>
                  </a:lnTo>
                  <a:lnTo>
                    <a:pt x="442637" y="214736"/>
                  </a:lnTo>
                  <a:lnTo>
                    <a:pt x="448867" y="203818"/>
                  </a:lnTo>
                  <a:lnTo>
                    <a:pt x="473912" y="162470"/>
                  </a:lnTo>
                  <a:lnTo>
                    <a:pt x="496917" y="131462"/>
                  </a:lnTo>
                  <a:lnTo>
                    <a:pt x="522405" y="102611"/>
                  </a:lnTo>
                  <a:lnTo>
                    <a:pt x="550359" y="73468"/>
                  </a:lnTo>
                  <a:lnTo>
                    <a:pt x="559377" y="63678"/>
                  </a:lnTo>
                  <a:lnTo>
                    <a:pt x="567274" y="54829"/>
                  </a:lnTo>
                  <a:lnTo>
                    <a:pt x="583650" y="36302"/>
                  </a:lnTo>
                  <a:lnTo>
                    <a:pt x="593181" y="26238"/>
                  </a:lnTo>
                  <a:lnTo>
                    <a:pt x="603250" y="17463"/>
                  </a:lnTo>
                  <a:lnTo>
                    <a:pt x="613957" y="11069"/>
                  </a:lnTo>
                  <a:lnTo>
                    <a:pt x="625400" y="8147"/>
                  </a:lnTo>
                  <a:lnTo>
                    <a:pt x="631438" y="7888"/>
                  </a:lnTo>
                  <a:lnTo>
                    <a:pt x="631438" y="0"/>
                  </a:lnTo>
                  <a:close/>
                </a:path>
              </a:pathLst>
            </a:custGeom>
            <a:ln w="9525">
              <a:solidFill>
                <a:srgbClr val="00B050"/>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endParaRPr/>
            </a:p>
          </p:txBody>
        </p:sp>
      </p:grpSp>
      <p:grpSp>
        <p:nvGrpSpPr>
          <p:cNvPr id="54" name="Group 53"/>
          <p:cNvGrpSpPr/>
          <p:nvPr userDrawn="1"/>
        </p:nvGrpSpPr>
        <p:grpSpPr>
          <a:xfrm>
            <a:off x="0" y="6705600"/>
            <a:ext cx="9144000" cy="138578"/>
            <a:chOff x="1485" y="4129899"/>
            <a:chExt cx="32921640" cy="634321"/>
          </a:xfrm>
        </p:grpSpPr>
        <p:sp>
          <p:nvSpPr>
            <p:cNvPr id="55" name="bk object 16"/>
            <p:cNvSpPr/>
            <p:nvPr/>
          </p:nvSpPr>
          <p:spPr>
            <a:xfrm>
              <a:off x="9398859"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56" name="bk object 17"/>
            <p:cNvSpPr/>
            <p:nvPr/>
          </p:nvSpPr>
          <p:spPr>
            <a:xfrm>
              <a:off x="9730209"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57" name="bk object 18"/>
            <p:cNvSpPr/>
            <p:nvPr/>
          </p:nvSpPr>
          <p:spPr>
            <a:xfrm>
              <a:off x="10392898"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58" name="bk object 19"/>
            <p:cNvSpPr/>
            <p:nvPr/>
          </p:nvSpPr>
          <p:spPr>
            <a:xfrm>
              <a:off x="10061555"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59" name="bk object 20"/>
            <p:cNvSpPr/>
            <p:nvPr/>
          </p:nvSpPr>
          <p:spPr>
            <a:xfrm>
              <a:off x="11055594"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60" name="bk object 21"/>
            <p:cNvSpPr/>
            <p:nvPr/>
          </p:nvSpPr>
          <p:spPr>
            <a:xfrm>
              <a:off x="10724248"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61" name="bk object 22"/>
            <p:cNvSpPr/>
            <p:nvPr/>
          </p:nvSpPr>
          <p:spPr>
            <a:xfrm>
              <a:off x="8404820"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62" name="bk object 23"/>
            <p:cNvSpPr/>
            <p:nvPr/>
          </p:nvSpPr>
          <p:spPr>
            <a:xfrm>
              <a:off x="7742133"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63" name="bk object 24"/>
            <p:cNvSpPr/>
            <p:nvPr/>
          </p:nvSpPr>
          <p:spPr>
            <a:xfrm>
              <a:off x="8073477"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64" name="bk object 25"/>
            <p:cNvSpPr/>
            <p:nvPr/>
          </p:nvSpPr>
          <p:spPr>
            <a:xfrm>
              <a:off x="8736160" y="4129900"/>
              <a:ext cx="657097" cy="553998"/>
            </a:xfrm>
            <a:custGeom>
              <a:avLst/>
              <a:gdLst/>
              <a:ahLst/>
              <a:cxnLst/>
              <a:rect l="l" t="t" r="r" b="b"/>
              <a:pathLst>
                <a:path w="328295" h="139064">
                  <a:moveTo>
                    <a:pt x="328011" y="0"/>
                  </a:moveTo>
                  <a:lnTo>
                    <a:pt x="231120" y="0"/>
                  </a:lnTo>
                  <a:lnTo>
                    <a:pt x="0" y="139040"/>
                  </a:lnTo>
                  <a:lnTo>
                    <a:pt x="96903" y="139040"/>
                  </a:lnTo>
                  <a:lnTo>
                    <a:pt x="328011" y="0"/>
                  </a:lnTo>
                  <a:close/>
                </a:path>
              </a:pathLst>
            </a:custGeom>
            <a:solidFill>
              <a:srgbClr val="939598"/>
            </a:solidFill>
          </p:spPr>
          <p:txBody>
            <a:bodyPr wrap="square" lIns="0" tIns="0" rIns="0" bIns="0" rtlCol="0">
              <a:spAutoFit/>
            </a:bodyPr>
            <a:lstStyle/>
            <a:p>
              <a:endParaRPr/>
            </a:p>
          </p:txBody>
        </p:sp>
        <p:sp>
          <p:nvSpPr>
            <p:cNvPr id="65" name="bk object 26"/>
            <p:cNvSpPr/>
            <p:nvPr/>
          </p:nvSpPr>
          <p:spPr>
            <a:xfrm>
              <a:off x="11386943"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66" name="bk object 27"/>
            <p:cNvSpPr/>
            <p:nvPr/>
          </p:nvSpPr>
          <p:spPr>
            <a:xfrm>
              <a:off x="9067516"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67" name="bk object 28"/>
            <p:cNvSpPr/>
            <p:nvPr/>
          </p:nvSpPr>
          <p:spPr>
            <a:xfrm>
              <a:off x="13043676"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68" name="bk object 29"/>
            <p:cNvSpPr/>
            <p:nvPr/>
          </p:nvSpPr>
          <p:spPr>
            <a:xfrm>
              <a:off x="14369038" y="4129900"/>
              <a:ext cx="657097" cy="553998"/>
            </a:xfrm>
            <a:custGeom>
              <a:avLst/>
              <a:gdLst/>
              <a:ahLst/>
              <a:cxnLst/>
              <a:rect l="l" t="t" r="r" b="b"/>
              <a:pathLst>
                <a:path w="328295" h="139064">
                  <a:moveTo>
                    <a:pt x="328030" y="0"/>
                  </a:moveTo>
                  <a:lnTo>
                    <a:pt x="231133" y="0"/>
                  </a:lnTo>
                  <a:lnTo>
                    <a:pt x="0" y="139040"/>
                  </a:lnTo>
                  <a:lnTo>
                    <a:pt x="96896" y="139040"/>
                  </a:lnTo>
                  <a:lnTo>
                    <a:pt x="328030" y="0"/>
                  </a:lnTo>
                  <a:close/>
                </a:path>
              </a:pathLst>
            </a:custGeom>
            <a:solidFill>
              <a:srgbClr val="939598"/>
            </a:solidFill>
          </p:spPr>
          <p:txBody>
            <a:bodyPr wrap="square" lIns="0" tIns="0" rIns="0" bIns="0" rtlCol="0">
              <a:spAutoFit/>
            </a:bodyPr>
            <a:lstStyle/>
            <a:p>
              <a:endParaRPr/>
            </a:p>
          </p:txBody>
        </p:sp>
        <p:sp>
          <p:nvSpPr>
            <p:cNvPr id="69" name="bk object 30"/>
            <p:cNvSpPr/>
            <p:nvPr/>
          </p:nvSpPr>
          <p:spPr>
            <a:xfrm>
              <a:off x="13706365" y="4129900"/>
              <a:ext cx="657097" cy="553998"/>
            </a:xfrm>
            <a:custGeom>
              <a:avLst/>
              <a:gdLst/>
              <a:ahLst/>
              <a:cxnLst/>
              <a:rect l="l" t="t" r="r" b="b"/>
              <a:pathLst>
                <a:path w="328295" h="139064">
                  <a:moveTo>
                    <a:pt x="328005" y="0"/>
                  </a:moveTo>
                  <a:lnTo>
                    <a:pt x="231108" y="0"/>
                  </a:lnTo>
                  <a:lnTo>
                    <a:pt x="0" y="139040"/>
                  </a:lnTo>
                  <a:lnTo>
                    <a:pt x="96903" y="139040"/>
                  </a:lnTo>
                  <a:lnTo>
                    <a:pt x="328005" y="0"/>
                  </a:lnTo>
                  <a:close/>
                </a:path>
              </a:pathLst>
            </a:custGeom>
            <a:solidFill>
              <a:srgbClr val="939598"/>
            </a:solidFill>
          </p:spPr>
          <p:txBody>
            <a:bodyPr wrap="square" lIns="0" tIns="0" rIns="0" bIns="0" rtlCol="0">
              <a:spAutoFit/>
            </a:bodyPr>
            <a:lstStyle/>
            <a:p>
              <a:endParaRPr/>
            </a:p>
          </p:txBody>
        </p:sp>
        <p:sp>
          <p:nvSpPr>
            <p:cNvPr id="70" name="bk object 31"/>
            <p:cNvSpPr/>
            <p:nvPr/>
          </p:nvSpPr>
          <p:spPr>
            <a:xfrm>
              <a:off x="14037715"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71" name="bk object 32"/>
            <p:cNvSpPr/>
            <p:nvPr/>
          </p:nvSpPr>
          <p:spPr>
            <a:xfrm>
              <a:off x="14700402"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72" name="bk object 33"/>
            <p:cNvSpPr/>
            <p:nvPr/>
          </p:nvSpPr>
          <p:spPr>
            <a:xfrm>
              <a:off x="15363097"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73" name="bk object 34"/>
            <p:cNvSpPr/>
            <p:nvPr/>
          </p:nvSpPr>
          <p:spPr>
            <a:xfrm>
              <a:off x="15031762" y="4129900"/>
              <a:ext cx="657097" cy="553998"/>
            </a:xfrm>
            <a:custGeom>
              <a:avLst/>
              <a:gdLst/>
              <a:ahLst/>
              <a:cxnLst/>
              <a:rect l="l" t="t" r="r" b="b"/>
              <a:pathLst>
                <a:path w="328295" h="139064">
                  <a:moveTo>
                    <a:pt x="327998" y="0"/>
                  </a:moveTo>
                  <a:lnTo>
                    <a:pt x="231101" y="0"/>
                  </a:lnTo>
                  <a:lnTo>
                    <a:pt x="0" y="139040"/>
                  </a:lnTo>
                  <a:lnTo>
                    <a:pt x="96896" y="139040"/>
                  </a:lnTo>
                  <a:lnTo>
                    <a:pt x="327998" y="0"/>
                  </a:lnTo>
                  <a:close/>
                </a:path>
              </a:pathLst>
            </a:custGeom>
            <a:solidFill>
              <a:srgbClr val="939598"/>
            </a:solidFill>
          </p:spPr>
          <p:txBody>
            <a:bodyPr wrap="square" lIns="0" tIns="0" rIns="0" bIns="0" rtlCol="0">
              <a:spAutoFit/>
            </a:bodyPr>
            <a:lstStyle/>
            <a:p>
              <a:endParaRPr/>
            </a:p>
          </p:txBody>
        </p:sp>
        <p:sp>
          <p:nvSpPr>
            <p:cNvPr id="74" name="bk object 35"/>
            <p:cNvSpPr/>
            <p:nvPr/>
          </p:nvSpPr>
          <p:spPr>
            <a:xfrm>
              <a:off x="12049633"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75" name="bk object 36"/>
            <p:cNvSpPr/>
            <p:nvPr/>
          </p:nvSpPr>
          <p:spPr>
            <a:xfrm>
              <a:off x="12380982"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76" name="bk object 37"/>
            <p:cNvSpPr/>
            <p:nvPr/>
          </p:nvSpPr>
          <p:spPr>
            <a:xfrm>
              <a:off x="11718287"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77" name="bk object 38"/>
            <p:cNvSpPr/>
            <p:nvPr/>
          </p:nvSpPr>
          <p:spPr>
            <a:xfrm>
              <a:off x="13375021"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78" name="bk object 39"/>
            <p:cNvSpPr/>
            <p:nvPr/>
          </p:nvSpPr>
          <p:spPr>
            <a:xfrm>
              <a:off x="7410783"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79" name="bk object 40"/>
            <p:cNvSpPr/>
            <p:nvPr/>
          </p:nvSpPr>
          <p:spPr>
            <a:xfrm>
              <a:off x="12712326"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80" name="bk object 41"/>
            <p:cNvSpPr/>
            <p:nvPr/>
          </p:nvSpPr>
          <p:spPr>
            <a:xfrm>
              <a:off x="5754057" y="4129900"/>
              <a:ext cx="657097" cy="553998"/>
            </a:xfrm>
            <a:custGeom>
              <a:avLst/>
              <a:gdLst/>
              <a:ahLst/>
              <a:cxnLst/>
              <a:rect l="l" t="t" r="r" b="b"/>
              <a:pathLst>
                <a:path w="328294" h="139064">
                  <a:moveTo>
                    <a:pt x="328005" y="0"/>
                  </a:moveTo>
                  <a:lnTo>
                    <a:pt x="231114" y="0"/>
                  </a:lnTo>
                  <a:lnTo>
                    <a:pt x="0" y="139040"/>
                  </a:lnTo>
                  <a:lnTo>
                    <a:pt x="96896" y="139040"/>
                  </a:lnTo>
                  <a:lnTo>
                    <a:pt x="328005" y="0"/>
                  </a:lnTo>
                  <a:close/>
                </a:path>
              </a:pathLst>
            </a:custGeom>
            <a:solidFill>
              <a:srgbClr val="939598"/>
            </a:solidFill>
          </p:spPr>
          <p:txBody>
            <a:bodyPr wrap="square" lIns="0" tIns="0" rIns="0" bIns="0" rtlCol="0">
              <a:spAutoFit/>
            </a:bodyPr>
            <a:lstStyle/>
            <a:p>
              <a:endParaRPr/>
            </a:p>
          </p:txBody>
        </p:sp>
        <p:sp>
          <p:nvSpPr>
            <p:cNvPr id="81" name="bk object 42"/>
            <p:cNvSpPr/>
            <p:nvPr/>
          </p:nvSpPr>
          <p:spPr>
            <a:xfrm>
              <a:off x="1777895" y="4129900"/>
              <a:ext cx="657097" cy="553998"/>
            </a:xfrm>
            <a:custGeom>
              <a:avLst/>
              <a:gdLst/>
              <a:ahLst/>
              <a:cxnLst/>
              <a:rect l="l" t="t" r="r" b="b"/>
              <a:pathLst>
                <a:path w="328294"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82" name="bk object 43"/>
            <p:cNvSpPr/>
            <p:nvPr/>
          </p:nvSpPr>
          <p:spPr>
            <a:xfrm>
              <a:off x="3103284" y="4129900"/>
              <a:ext cx="657097" cy="553998"/>
            </a:xfrm>
            <a:custGeom>
              <a:avLst/>
              <a:gdLst/>
              <a:ahLst/>
              <a:cxnLst/>
              <a:rect l="l" t="t" r="r" b="b"/>
              <a:pathLst>
                <a:path w="328294" h="139064">
                  <a:moveTo>
                    <a:pt x="328005" y="0"/>
                  </a:moveTo>
                  <a:lnTo>
                    <a:pt x="231114" y="0"/>
                  </a:lnTo>
                  <a:lnTo>
                    <a:pt x="0" y="139040"/>
                  </a:lnTo>
                  <a:lnTo>
                    <a:pt x="96896" y="139040"/>
                  </a:lnTo>
                  <a:lnTo>
                    <a:pt x="328005" y="0"/>
                  </a:lnTo>
                  <a:close/>
                </a:path>
              </a:pathLst>
            </a:custGeom>
            <a:solidFill>
              <a:srgbClr val="939598"/>
            </a:solidFill>
          </p:spPr>
          <p:txBody>
            <a:bodyPr wrap="square" lIns="0" tIns="0" rIns="0" bIns="0" rtlCol="0">
              <a:spAutoFit/>
            </a:bodyPr>
            <a:lstStyle/>
            <a:p>
              <a:endParaRPr/>
            </a:p>
          </p:txBody>
        </p:sp>
        <p:sp>
          <p:nvSpPr>
            <p:cNvPr id="83" name="bk object 44"/>
            <p:cNvSpPr/>
            <p:nvPr/>
          </p:nvSpPr>
          <p:spPr>
            <a:xfrm>
              <a:off x="1446551" y="4129900"/>
              <a:ext cx="657097" cy="553998"/>
            </a:xfrm>
            <a:custGeom>
              <a:avLst/>
              <a:gdLst/>
              <a:ahLst/>
              <a:cxnLst/>
              <a:rect l="l" t="t" r="r" b="b"/>
              <a:pathLst>
                <a:path w="328294"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84" name="bk object 45"/>
            <p:cNvSpPr/>
            <p:nvPr/>
          </p:nvSpPr>
          <p:spPr>
            <a:xfrm>
              <a:off x="2440590" y="4129900"/>
              <a:ext cx="657097" cy="553998"/>
            </a:xfrm>
            <a:custGeom>
              <a:avLst/>
              <a:gdLst/>
              <a:ahLst/>
              <a:cxnLst/>
              <a:rect l="l" t="t" r="r" b="b"/>
              <a:pathLst>
                <a:path w="328294"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85" name="bk object 46"/>
            <p:cNvSpPr/>
            <p:nvPr/>
          </p:nvSpPr>
          <p:spPr>
            <a:xfrm>
              <a:off x="2771934" y="4129900"/>
              <a:ext cx="657097" cy="553998"/>
            </a:xfrm>
            <a:custGeom>
              <a:avLst/>
              <a:gdLst/>
              <a:ahLst/>
              <a:cxnLst/>
              <a:rect l="l" t="t" r="r" b="b"/>
              <a:pathLst>
                <a:path w="328294"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86" name="bk object 47"/>
            <p:cNvSpPr/>
            <p:nvPr/>
          </p:nvSpPr>
          <p:spPr>
            <a:xfrm>
              <a:off x="1115202" y="4129900"/>
              <a:ext cx="657097" cy="553998"/>
            </a:xfrm>
            <a:custGeom>
              <a:avLst/>
              <a:gdLst/>
              <a:ahLst/>
              <a:cxnLst/>
              <a:rect l="l" t="t" r="r" b="b"/>
              <a:pathLst>
                <a:path w="328294"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87" name="bk object 48"/>
            <p:cNvSpPr/>
            <p:nvPr/>
          </p:nvSpPr>
          <p:spPr>
            <a:xfrm>
              <a:off x="2109245" y="4129900"/>
              <a:ext cx="657097" cy="553998"/>
            </a:xfrm>
            <a:custGeom>
              <a:avLst/>
              <a:gdLst/>
              <a:ahLst/>
              <a:cxnLst/>
              <a:rect l="l" t="t" r="r" b="b"/>
              <a:pathLst>
                <a:path w="328294"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88" name="bk object 49"/>
            <p:cNvSpPr/>
            <p:nvPr/>
          </p:nvSpPr>
          <p:spPr>
            <a:xfrm>
              <a:off x="1485" y="4129899"/>
              <a:ext cx="114388" cy="553998"/>
            </a:xfrm>
            <a:custGeom>
              <a:avLst/>
              <a:gdLst/>
              <a:ahLst/>
              <a:cxnLst/>
              <a:rect l="l" t="t" r="r" b="b"/>
              <a:pathLst>
                <a:path w="57150" h="34289">
                  <a:moveTo>
                    <a:pt x="56714" y="0"/>
                  </a:moveTo>
                  <a:lnTo>
                    <a:pt x="0" y="0"/>
                  </a:lnTo>
                  <a:lnTo>
                    <a:pt x="0" y="34116"/>
                  </a:lnTo>
                  <a:lnTo>
                    <a:pt x="56714" y="0"/>
                  </a:lnTo>
                  <a:close/>
                </a:path>
              </a:pathLst>
            </a:custGeom>
            <a:solidFill>
              <a:srgbClr val="939598"/>
            </a:solidFill>
          </p:spPr>
          <p:txBody>
            <a:bodyPr wrap="square" lIns="0" tIns="0" rIns="0" bIns="0" rtlCol="0">
              <a:spAutoFit/>
            </a:bodyPr>
            <a:lstStyle/>
            <a:p>
              <a:endParaRPr/>
            </a:p>
          </p:txBody>
        </p:sp>
        <p:sp>
          <p:nvSpPr>
            <p:cNvPr id="89" name="bk object 50"/>
            <p:cNvSpPr/>
            <p:nvPr/>
          </p:nvSpPr>
          <p:spPr>
            <a:xfrm>
              <a:off x="783856"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90" name="bk object 51"/>
            <p:cNvSpPr/>
            <p:nvPr/>
          </p:nvSpPr>
          <p:spPr>
            <a:xfrm>
              <a:off x="1485" y="4129900"/>
              <a:ext cx="444843" cy="553998"/>
            </a:xfrm>
            <a:custGeom>
              <a:avLst/>
              <a:gdLst/>
              <a:ahLst/>
              <a:cxnLst/>
              <a:rect l="l" t="t" r="r" b="b"/>
              <a:pathLst>
                <a:path w="222250" h="133985">
                  <a:moveTo>
                    <a:pt x="222261" y="0"/>
                  </a:moveTo>
                  <a:lnTo>
                    <a:pt x="125365" y="0"/>
                  </a:lnTo>
                  <a:lnTo>
                    <a:pt x="0" y="75422"/>
                  </a:lnTo>
                  <a:lnTo>
                    <a:pt x="0" y="133710"/>
                  </a:lnTo>
                  <a:lnTo>
                    <a:pt x="222261" y="0"/>
                  </a:lnTo>
                  <a:close/>
                </a:path>
              </a:pathLst>
            </a:custGeom>
            <a:solidFill>
              <a:srgbClr val="939598"/>
            </a:solidFill>
          </p:spPr>
          <p:txBody>
            <a:bodyPr wrap="square" lIns="0" tIns="0" rIns="0" bIns="0" rtlCol="0">
              <a:spAutoFit/>
            </a:bodyPr>
            <a:lstStyle/>
            <a:p>
              <a:endParaRPr/>
            </a:p>
          </p:txBody>
        </p:sp>
        <p:sp>
          <p:nvSpPr>
            <p:cNvPr id="91" name="bk object 52"/>
            <p:cNvSpPr/>
            <p:nvPr/>
          </p:nvSpPr>
          <p:spPr>
            <a:xfrm>
              <a:off x="121162"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92" name="bk object 53"/>
            <p:cNvSpPr/>
            <p:nvPr/>
          </p:nvSpPr>
          <p:spPr>
            <a:xfrm>
              <a:off x="452512"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93" name="bk object 54"/>
            <p:cNvSpPr/>
            <p:nvPr/>
          </p:nvSpPr>
          <p:spPr>
            <a:xfrm>
              <a:off x="5422705" y="4129900"/>
              <a:ext cx="657097" cy="553998"/>
            </a:xfrm>
            <a:custGeom>
              <a:avLst/>
              <a:gdLst/>
              <a:ahLst/>
              <a:cxnLst/>
              <a:rect l="l" t="t" r="r" b="b"/>
              <a:pathLst>
                <a:path w="328294"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94" name="bk object 55"/>
            <p:cNvSpPr/>
            <p:nvPr/>
          </p:nvSpPr>
          <p:spPr>
            <a:xfrm>
              <a:off x="15694423" y="4129900"/>
              <a:ext cx="657097" cy="553998"/>
            </a:xfrm>
            <a:custGeom>
              <a:avLst/>
              <a:gdLst/>
              <a:ahLst/>
              <a:cxnLst/>
              <a:rect l="l" t="t" r="r" b="b"/>
              <a:pathLst>
                <a:path w="328295" h="139064">
                  <a:moveTo>
                    <a:pt x="328030" y="0"/>
                  </a:moveTo>
                  <a:lnTo>
                    <a:pt x="231133" y="0"/>
                  </a:lnTo>
                  <a:lnTo>
                    <a:pt x="0" y="139040"/>
                  </a:lnTo>
                  <a:lnTo>
                    <a:pt x="96896" y="139040"/>
                  </a:lnTo>
                  <a:lnTo>
                    <a:pt x="328030" y="0"/>
                  </a:lnTo>
                  <a:close/>
                </a:path>
              </a:pathLst>
            </a:custGeom>
            <a:solidFill>
              <a:srgbClr val="939598"/>
            </a:solidFill>
          </p:spPr>
          <p:txBody>
            <a:bodyPr wrap="square" lIns="0" tIns="0" rIns="0" bIns="0" rtlCol="0">
              <a:spAutoFit/>
            </a:bodyPr>
            <a:lstStyle/>
            <a:p>
              <a:endParaRPr/>
            </a:p>
          </p:txBody>
        </p:sp>
        <p:sp>
          <p:nvSpPr>
            <p:cNvPr id="95" name="bk object 56"/>
            <p:cNvSpPr/>
            <p:nvPr/>
          </p:nvSpPr>
          <p:spPr>
            <a:xfrm>
              <a:off x="6085401"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96" name="bk object 57"/>
            <p:cNvSpPr/>
            <p:nvPr/>
          </p:nvSpPr>
          <p:spPr>
            <a:xfrm>
              <a:off x="6748094"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97" name="bk object 58"/>
            <p:cNvSpPr/>
            <p:nvPr/>
          </p:nvSpPr>
          <p:spPr>
            <a:xfrm>
              <a:off x="6416744"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98" name="bk object 59"/>
            <p:cNvSpPr/>
            <p:nvPr/>
          </p:nvSpPr>
          <p:spPr>
            <a:xfrm>
              <a:off x="7079440" y="4129900"/>
              <a:ext cx="657097" cy="553998"/>
            </a:xfrm>
            <a:custGeom>
              <a:avLst/>
              <a:gdLst/>
              <a:ahLst/>
              <a:cxnLst/>
              <a:rect l="l" t="t" r="r" b="b"/>
              <a:pathLst>
                <a:path w="328295"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99" name="bk object 60"/>
            <p:cNvSpPr/>
            <p:nvPr/>
          </p:nvSpPr>
          <p:spPr>
            <a:xfrm>
              <a:off x="3765973" y="4129900"/>
              <a:ext cx="657097" cy="553998"/>
            </a:xfrm>
            <a:custGeom>
              <a:avLst/>
              <a:gdLst/>
              <a:ahLst/>
              <a:cxnLst/>
              <a:rect l="l" t="t" r="r" b="b"/>
              <a:pathLst>
                <a:path w="328294"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00" name="bk object 61"/>
            <p:cNvSpPr/>
            <p:nvPr/>
          </p:nvSpPr>
          <p:spPr>
            <a:xfrm>
              <a:off x="3434629" y="4129900"/>
              <a:ext cx="657097" cy="553998"/>
            </a:xfrm>
            <a:custGeom>
              <a:avLst/>
              <a:gdLst/>
              <a:ahLst/>
              <a:cxnLst/>
              <a:rect l="l" t="t" r="r" b="b"/>
              <a:pathLst>
                <a:path w="328294"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01" name="bk object 62"/>
            <p:cNvSpPr/>
            <p:nvPr/>
          </p:nvSpPr>
          <p:spPr>
            <a:xfrm>
              <a:off x="4097323" y="4129900"/>
              <a:ext cx="657097" cy="553998"/>
            </a:xfrm>
            <a:custGeom>
              <a:avLst/>
              <a:gdLst/>
              <a:ahLst/>
              <a:cxnLst/>
              <a:rect l="l" t="t" r="r" b="b"/>
              <a:pathLst>
                <a:path w="328294" h="139064">
                  <a:moveTo>
                    <a:pt x="328005" y="0"/>
                  </a:moveTo>
                  <a:lnTo>
                    <a:pt x="231114" y="0"/>
                  </a:lnTo>
                  <a:lnTo>
                    <a:pt x="0" y="139040"/>
                  </a:lnTo>
                  <a:lnTo>
                    <a:pt x="96896" y="139040"/>
                  </a:lnTo>
                  <a:lnTo>
                    <a:pt x="328005" y="0"/>
                  </a:lnTo>
                  <a:close/>
                </a:path>
              </a:pathLst>
            </a:custGeom>
            <a:solidFill>
              <a:srgbClr val="939598"/>
            </a:solidFill>
          </p:spPr>
          <p:txBody>
            <a:bodyPr wrap="square" lIns="0" tIns="0" rIns="0" bIns="0" rtlCol="0">
              <a:spAutoFit/>
            </a:bodyPr>
            <a:lstStyle/>
            <a:p>
              <a:endParaRPr/>
            </a:p>
          </p:txBody>
        </p:sp>
        <p:sp>
          <p:nvSpPr>
            <p:cNvPr id="102" name="bk object 63"/>
            <p:cNvSpPr/>
            <p:nvPr/>
          </p:nvSpPr>
          <p:spPr>
            <a:xfrm>
              <a:off x="5091362" y="4129900"/>
              <a:ext cx="657097" cy="553998"/>
            </a:xfrm>
            <a:custGeom>
              <a:avLst/>
              <a:gdLst/>
              <a:ahLst/>
              <a:cxnLst/>
              <a:rect l="l" t="t" r="r" b="b"/>
              <a:pathLst>
                <a:path w="328294"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03" name="bk object 64"/>
            <p:cNvSpPr/>
            <p:nvPr/>
          </p:nvSpPr>
          <p:spPr>
            <a:xfrm>
              <a:off x="4760010" y="4129900"/>
              <a:ext cx="657097" cy="553998"/>
            </a:xfrm>
            <a:custGeom>
              <a:avLst/>
              <a:gdLst/>
              <a:ahLst/>
              <a:cxnLst/>
              <a:rect l="l" t="t" r="r" b="b"/>
              <a:pathLst>
                <a:path w="328294"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04" name="bk object 65"/>
            <p:cNvSpPr/>
            <p:nvPr/>
          </p:nvSpPr>
          <p:spPr>
            <a:xfrm>
              <a:off x="4428668" y="4129900"/>
              <a:ext cx="657097" cy="553998"/>
            </a:xfrm>
            <a:custGeom>
              <a:avLst/>
              <a:gdLst/>
              <a:ahLst/>
              <a:cxnLst/>
              <a:rect l="l" t="t" r="r" b="b"/>
              <a:pathLst>
                <a:path w="328294" h="139064">
                  <a:moveTo>
                    <a:pt x="328011" y="0"/>
                  </a:moveTo>
                  <a:lnTo>
                    <a:pt x="231114" y="0"/>
                  </a:lnTo>
                  <a:lnTo>
                    <a:pt x="0" y="139040"/>
                  </a:lnTo>
                  <a:lnTo>
                    <a:pt x="96896" y="139040"/>
                  </a:lnTo>
                  <a:lnTo>
                    <a:pt x="328011" y="0"/>
                  </a:lnTo>
                  <a:close/>
                </a:path>
              </a:pathLst>
            </a:custGeom>
            <a:solidFill>
              <a:srgbClr val="939598"/>
            </a:solidFill>
          </p:spPr>
          <p:txBody>
            <a:bodyPr wrap="square" lIns="0" tIns="0" rIns="0" bIns="0" rtlCol="0">
              <a:spAutoFit/>
            </a:bodyPr>
            <a:lstStyle/>
            <a:p>
              <a:endParaRPr/>
            </a:p>
          </p:txBody>
        </p:sp>
        <p:sp>
          <p:nvSpPr>
            <p:cNvPr id="105" name="bk object 66"/>
            <p:cNvSpPr/>
            <p:nvPr/>
          </p:nvSpPr>
          <p:spPr>
            <a:xfrm>
              <a:off x="32593941" y="4210222"/>
              <a:ext cx="329184" cy="553998"/>
            </a:xfrm>
            <a:custGeom>
              <a:avLst/>
              <a:gdLst/>
              <a:ahLst/>
              <a:cxnLst/>
              <a:rect l="l" t="t" r="r" b="b"/>
              <a:pathLst>
                <a:path w="164465" h="99060">
                  <a:moveTo>
                    <a:pt x="164411" y="0"/>
                  </a:moveTo>
                  <a:lnTo>
                    <a:pt x="0" y="98902"/>
                  </a:lnTo>
                  <a:lnTo>
                    <a:pt x="96896" y="98902"/>
                  </a:lnTo>
                  <a:lnTo>
                    <a:pt x="164411" y="58287"/>
                  </a:lnTo>
                  <a:lnTo>
                    <a:pt x="164411" y="0"/>
                  </a:lnTo>
                  <a:close/>
                </a:path>
              </a:pathLst>
            </a:custGeom>
            <a:solidFill>
              <a:srgbClr val="939598"/>
            </a:solidFill>
          </p:spPr>
          <p:txBody>
            <a:bodyPr wrap="square" lIns="0" tIns="0" rIns="0" bIns="0" rtlCol="0">
              <a:spAutoFit/>
            </a:bodyPr>
            <a:lstStyle/>
            <a:p>
              <a:endParaRPr/>
            </a:p>
          </p:txBody>
        </p:sp>
        <p:sp>
          <p:nvSpPr>
            <p:cNvPr id="106" name="bk object 67"/>
            <p:cNvSpPr/>
            <p:nvPr/>
          </p:nvSpPr>
          <p:spPr>
            <a:xfrm>
              <a:off x="26960774"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07" name="bk object 68"/>
            <p:cNvSpPr/>
            <p:nvPr/>
          </p:nvSpPr>
          <p:spPr>
            <a:xfrm>
              <a:off x="27292138"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08" name="bk object 69"/>
            <p:cNvSpPr/>
            <p:nvPr/>
          </p:nvSpPr>
          <p:spPr>
            <a:xfrm>
              <a:off x="26629410"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09" name="bk object 70"/>
            <p:cNvSpPr/>
            <p:nvPr/>
          </p:nvSpPr>
          <p:spPr>
            <a:xfrm>
              <a:off x="26298049"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10" name="bk object 71"/>
            <p:cNvSpPr/>
            <p:nvPr/>
          </p:nvSpPr>
          <p:spPr>
            <a:xfrm>
              <a:off x="27954863"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11" name="bk object 72"/>
            <p:cNvSpPr/>
            <p:nvPr/>
          </p:nvSpPr>
          <p:spPr>
            <a:xfrm>
              <a:off x="27623499"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12" name="bk object 73"/>
            <p:cNvSpPr/>
            <p:nvPr/>
          </p:nvSpPr>
          <p:spPr>
            <a:xfrm>
              <a:off x="25303948" y="4129900"/>
              <a:ext cx="657097" cy="553998"/>
            </a:xfrm>
            <a:custGeom>
              <a:avLst/>
              <a:gdLst/>
              <a:ahLst/>
              <a:cxnLst/>
              <a:rect l="l" t="t" r="r" b="b"/>
              <a:pathLst>
                <a:path w="328295" h="139064">
                  <a:moveTo>
                    <a:pt x="328030" y="0"/>
                  </a:moveTo>
                  <a:lnTo>
                    <a:pt x="231120" y="0"/>
                  </a:lnTo>
                  <a:lnTo>
                    <a:pt x="0" y="139040"/>
                  </a:lnTo>
                  <a:lnTo>
                    <a:pt x="96903" y="139040"/>
                  </a:lnTo>
                  <a:lnTo>
                    <a:pt x="328030" y="0"/>
                  </a:lnTo>
                  <a:close/>
                </a:path>
              </a:pathLst>
            </a:custGeom>
            <a:solidFill>
              <a:srgbClr val="939598"/>
            </a:solidFill>
          </p:spPr>
          <p:txBody>
            <a:bodyPr wrap="square" lIns="0" tIns="0" rIns="0" bIns="0" rtlCol="0">
              <a:spAutoFit/>
            </a:bodyPr>
            <a:lstStyle/>
            <a:p>
              <a:endParaRPr/>
            </a:p>
          </p:txBody>
        </p:sp>
        <p:sp>
          <p:nvSpPr>
            <p:cNvPr id="113" name="bk object 74"/>
            <p:cNvSpPr/>
            <p:nvPr/>
          </p:nvSpPr>
          <p:spPr>
            <a:xfrm>
              <a:off x="24641224" y="4129900"/>
              <a:ext cx="657097" cy="553998"/>
            </a:xfrm>
            <a:custGeom>
              <a:avLst/>
              <a:gdLst/>
              <a:ahLst/>
              <a:cxnLst/>
              <a:rect l="l" t="t" r="r" b="b"/>
              <a:pathLst>
                <a:path w="328295" h="139064">
                  <a:moveTo>
                    <a:pt x="328030" y="0"/>
                  </a:moveTo>
                  <a:lnTo>
                    <a:pt x="231114" y="0"/>
                  </a:lnTo>
                  <a:lnTo>
                    <a:pt x="0" y="139040"/>
                  </a:lnTo>
                  <a:lnTo>
                    <a:pt x="96903" y="139040"/>
                  </a:lnTo>
                  <a:lnTo>
                    <a:pt x="328030" y="0"/>
                  </a:lnTo>
                  <a:close/>
                </a:path>
              </a:pathLst>
            </a:custGeom>
            <a:solidFill>
              <a:srgbClr val="939598"/>
            </a:solidFill>
          </p:spPr>
          <p:txBody>
            <a:bodyPr wrap="square" lIns="0" tIns="0" rIns="0" bIns="0" rtlCol="0">
              <a:spAutoFit/>
            </a:bodyPr>
            <a:lstStyle/>
            <a:p>
              <a:endParaRPr/>
            </a:p>
          </p:txBody>
        </p:sp>
        <p:sp>
          <p:nvSpPr>
            <p:cNvPr id="114" name="bk object 75"/>
            <p:cNvSpPr/>
            <p:nvPr/>
          </p:nvSpPr>
          <p:spPr>
            <a:xfrm>
              <a:off x="24972586" y="4129900"/>
              <a:ext cx="657097" cy="553998"/>
            </a:xfrm>
            <a:custGeom>
              <a:avLst/>
              <a:gdLst/>
              <a:ahLst/>
              <a:cxnLst/>
              <a:rect l="l" t="t" r="r" b="b"/>
              <a:pathLst>
                <a:path w="328295" h="139064">
                  <a:moveTo>
                    <a:pt x="328030" y="0"/>
                  </a:moveTo>
                  <a:lnTo>
                    <a:pt x="231120" y="0"/>
                  </a:lnTo>
                  <a:lnTo>
                    <a:pt x="0" y="139040"/>
                  </a:lnTo>
                  <a:lnTo>
                    <a:pt x="96903" y="139040"/>
                  </a:lnTo>
                  <a:lnTo>
                    <a:pt x="328030" y="0"/>
                  </a:lnTo>
                  <a:close/>
                </a:path>
              </a:pathLst>
            </a:custGeom>
            <a:solidFill>
              <a:srgbClr val="939598"/>
            </a:solidFill>
          </p:spPr>
          <p:txBody>
            <a:bodyPr wrap="square" lIns="0" tIns="0" rIns="0" bIns="0" rtlCol="0">
              <a:spAutoFit/>
            </a:bodyPr>
            <a:lstStyle/>
            <a:p>
              <a:endParaRPr/>
            </a:p>
          </p:txBody>
        </p:sp>
        <p:sp>
          <p:nvSpPr>
            <p:cNvPr id="115" name="bk object 76"/>
            <p:cNvSpPr/>
            <p:nvPr/>
          </p:nvSpPr>
          <p:spPr>
            <a:xfrm>
              <a:off x="25635309" y="4129900"/>
              <a:ext cx="657097" cy="553998"/>
            </a:xfrm>
            <a:custGeom>
              <a:avLst/>
              <a:gdLst/>
              <a:ahLst/>
              <a:cxnLst/>
              <a:rect l="l" t="t" r="r" b="b"/>
              <a:pathLst>
                <a:path w="328294" h="139064">
                  <a:moveTo>
                    <a:pt x="328030" y="0"/>
                  </a:moveTo>
                  <a:lnTo>
                    <a:pt x="231120" y="0"/>
                  </a:lnTo>
                  <a:lnTo>
                    <a:pt x="0" y="139040"/>
                  </a:lnTo>
                  <a:lnTo>
                    <a:pt x="96903" y="139040"/>
                  </a:lnTo>
                  <a:lnTo>
                    <a:pt x="328030" y="0"/>
                  </a:lnTo>
                  <a:close/>
                </a:path>
              </a:pathLst>
            </a:custGeom>
            <a:solidFill>
              <a:srgbClr val="939598"/>
            </a:solidFill>
          </p:spPr>
          <p:txBody>
            <a:bodyPr wrap="square" lIns="0" tIns="0" rIns="0" bIns="0" rtlCol="0">
              <a:spAutoFit/>
            </a:bodyPr>
            <a:lstStyle/>
            <a:p>
              <a:endParaRPr/>
            </a:p>
          </p:txBody>
        </p:sp>
        <p:sp>
          <p:nvSpPr>
            <p:cNvPr id="116" name="bk object 77"/>
            <p:cNvSpPr/>
            <p:nvPr/>
          </p:nvSpPr>
          <p:spPr>
            <a:xfrm>
              <a:off x="25966673" y="4129900"/>
              <a:ext cx="657097" cy="553998"/>
            </a:xfrm>
            <a:custGeom>
              <a:avLst/>
              <a:gdLst/>
              <a:ahLst/>
              <a:cxnLst/>
              <a:rect l="l" t="t" r="r" b="b"/>
              <a:pathLst>
                <a:path w="328294" h="139064">
                  <a:moveTo>
                    <a:pt x="328030" y="0"/>
                  </a:moveTo>
                  <a:lnTo>
                    <a:pt x="231120" y="0"/>
                  </a:lnTo>
                  <a:lnTo>
                    <a:pt x="0" y="139040"/>
                  </a:lnTo>
                  <a:lnTo>
                    <a:pt x="96903" y="139040"/>
                  </a:lnTo>
                  <a:lnTo>
                    <a:pt x="328030" y="0"/>
                  </a:lnTo>
                  <a:close/>
                </a:path>
              </a:pathLst>
            </a:custGeom>
            <a:solidFill>
              <a:srgbClr val="939598"/>
            </a:solidFill>
          </p:spPr>
          <p:txBody>
            <a:bodyPr wrap="square" lIns="0" tIns="0" rIns="0" bIns="0" rtlCol="0">
              <a:spAutoFit/>
            </a:bodyPr>
            <a:lstStyle/>
            <a:p>
              <a:endParaRPr/>
            </a:p>
          </p:txBody>
        </p:sp>
        <p:sp>
          <p:nvSpPr>
            <p:cNvPr id="117" name="bk object 78"/>
            <p:cNvSpPr/>
            <p:nvPr/>
          </p:nvSpPr>
          <p:spPr>
            <a:xfrm>
              <a:off x="16025791" y="4129900"/>
              <a:ext cx="657097" cy="553998"/>
            </a:xfrm>
            <a:custGeom>
              <a:avLst/>
              <a:gdLst/>
              <a:ahLst/>
              <a:cxnLst/>
              <a:rect l="l" t="t" r="r" b="b"/>
              <a:pathLst>
                <a:path w="328295" h="139064">
                  <a:moveTo>
                    <a:pt x="328030" y="0"/>
                  </a:moveTo>
                  <a:lnTo>
                    <a:pt x="231127" y="0"/>
                  </a:lnTo>
                  <a:lnTo>
                    <a:pt x="0" y="139040"/>
                  </a:lnTo>
                  <a:lnTo>
                    <a:pt x="96896" y="139040"/>
                  </a:lnTo>
                  <a:lnTo>
                    <a:pt x="328030" y="0"/>
                  </a:lnTo>
                  <a:close/>
                </a:path>
              </a:pathLst>
            </a:custGeom>
            <a:solidFill>
              <a:srgbClr val="939598"/>
            </a:solidFill>
          </p:spPr>
          <p:txBody>
            <a:bodyPr wrap="square" lIns="0" tIns="0" rIns="0" bIns="0" rtlCol="0">
              <a:spAutoFit/>
            </a:bodyPr>
            <a:lstStyle/>
            <a:p>
              <a:endParaRPr/>
            </a:p>
          </p:txBody>
        </p:sp>
        <p:sp>
          <p:nvSpPr>
            <p:cNvPr id="118" name="bk object 79"/>
            <p:cNvSpPr/>
            <p:nvPr/>
          </p:nvSpPr>
          <p:spPr>
            <a:xfrm>
              <a:off x="29943039"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19" name="bk object 80"/>
            <p:cNvSpPr/>
            <p:nvPr/>
          </p:nvSpPr>
          <p:spPr>
            <a:xfrm>
              <a:off x="31268490"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20" name="bk object 81"/>
            <p:cNvSpPr/>
            <p:nvPr/>
          </p:nvSpPr>
          <p:spPr>
            <a:xfrm>
              <a:off x="31599854"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21" name="bk object 82"/>
            <p:cNvSpPr/>
            <p:nvPr/>
          </p:nvSpPr>
          <p:spPr>
            <a:xfrm>
              <a:off x="30937128"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22" name="bk object 83"/>
            <p:cNvSpPr/>
            <p:nvPr/>
          </p:nvSpPr>
          <p:spPr>
            <a:xfrm>
              <a:off x="30605765"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23" name="bk object 84"/>
            <p:cNvSpPr/>
            <p:nvPr/>
          </p:nvSpPr>
          <p:spPr>
            <a:xfrm>
              <a:off x="31931215"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24" name="bk object 85"/>
            <p:cNvSpPr/>
            <p:nvPr/>
          </p:nvSpPr>
          <p:spPr>
            <a:xfrm>
              <a:off x="32262579"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25" name="bk object 86"/>
            <p:cNvSpPr/>
            <p:nvPr/>
          </p:nvSpPr>
          <p:spPr>
            <a:xfrm>
              <a:off x="29280314"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26" name="bk object 87"/>
            <p:cNvSpPr/>
            <p:nvPr/>
          </p:nvSpPr>
          <p:spPr>
            <a:xfrm>
              <a:off x="28617588"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27" name="bk object 88"/>
            <p:cNvSpPr/>
            <p:nvPr/>
          </p:nvSpPr>
          <p:spPr>
            <a:xfrm>
              <a:off x="28948950"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28" name="bk object 89"/>
            <p:cNvSpPr/>
            <p:nvPr/>
          </p:nvSpPr>
          <p:spPr>
            <a:xfrm>
              <a:off x="30274401"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29" name="bk object 90"/>
            <p:cNvSpPr/>
            <p:nvPr/>
          </p:nvSpPr>
          <p:spPr>
            <a:xfrm>
              <a:off x="24309859" y="4129900"/>
              <a:ext cx="657097" cy="553998"/>
            </a:xfrm>
            <a:custGeom>
              <a:avLst/>
              <a:gdLst/>
              <a:ahLst/>
              <a:cxnLst/>
              <a:rect l="l" t="t" r="r" b="b"/>
              <a:pathLst>
                <a:path w="328295" h="139064">
                  <a:moveTo>
                    <a:pt x="328030" y="0"/>
                  </a:moveTo>
                  <a:lnTo>
                    <a:pt x="231114" y="0"/>
                  </a:lnTo>
                  <a:lnTo>
                    <a:pt x="0" y="139040"/>
                  </a:lnTo>
                  <a:lnTo>
                    <a:pt x="96903" y="139040"/>
                  </a:lnTo>
                  <a:lnTo>
                    <a:pt x="328030" y="0"/>
                  </a:lnTo>
                  <a:close/>
                </a:path>
              </a:pathLst>
            </a:custGeom>
            <a:solidFill>
              <a:srgbClr val="939598"/>
            </a:solidFill>
          </p:spPr>
          <p:txBody>
            <a:bodyPr wrap="square" lIns="0" tIns="0" rIns="0" bIns="0" rtlCol="0">
              <a:spAutoFit/>
            </a:bodyPr>
            <a:lstStyle/>
            <a:p>
              <a:endParaRPr/>
            </a:p>
          </p:txBody>
        </p:sp>
        <p:sp>
          <p:nvSpPr>
            <p:cNvPr id="130" name="bk object 91"/>
            <p:cNvSpPr/>
            <p:nvPr/>
          </p:nvSpPr>
          <p:spPr>
            <a:xfrm>
              <a:off x="29611676"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31" name="bk object 92"/>
            <p:cNvSpPr/>
            <p:nvPr/>
          </p:nvSpPr>
          <p:spPr>
            <a:xfrm>
              <a:off x="28286225" y="4129900"/>
              <a:ext cx="657097" cy="553998"/>
            </a:xfrm>
            <a:custGeom>
              <a:avLst/>
              <a:gdLst/>
              <a:ahLst/>
              <a:cxnLst/>
              <a:rect l="l" t="t" r="r" b="b"/>
              <a:pathLst>
                <a:path w="328294"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32" name="bk object 93"/>
            <p:cNvSpPr/>
            <p:nvPr/>
          </p:nvSpPr>
          <p:spPr>
            <a:xfrm>
              <a:off x="18676694"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33" name="bk object 94"/>
            <p:cNvSpPr/>
            <p:nvPr/>
          </p:nvSpPr>
          <p:spPr>
            <a:xfrm>
              <a:off x="19008058"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34" name="bk object 95"/>
            <p:cNvSpPr/>
            <p:nvPr/>
          </p:nvSpPr>
          <p:spPr>
            <a:xfrm>
              <a:off x="18013969"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35" name="bk object 96"/>
            <p:cNvSpPr/>
            <p:nvPr/>
          </p:nvSpPr>
          <p:spPr>
            <a:xfrm>
              <a:off x="18345330"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36" name="bk object 97"/>
            <p:cNvSpPr/>
            <p:nvPr/>
          </p:nvSpPr>
          <p:spPr>
            <a:xfrm>
              <a:off x="19670781"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37" name="bk object 98"/>
            <p:cNvSpPr/>
            <p:nvPr/>
          </p:nvSpPr>
          <p:spPr>
            <a:xfrm>
              <a:off x="19339419"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38" name="bk object 99"/>
            <p:cNvSpPr/>
            <p:nvPr/>
          </p:nvSpPr>
          <p:spPr>
            <a:xfrm>
              <a:off x="16688516"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39" name="bk object 100"/>
            <p:cNvSpPr/>
            <p:nvPr/>
          </p:nvSpPr>
          <p:spPr>
            <a:xfrm>
              <a:off x="23978497" y="4129900"/>
              <a:ext cx="657097" cy="553998"/>
            </a:xfrm>
            <a:custGeom>
              <a:avLst/>
              <a:gdLst/>
              <a:ahLst/>
              <a:cxnLst/>
              <a:rect l="l" t="t" r="r" b="b"/>
              <a:pathLst>
                <a:path w="328295" h="139064">
                  <a:moveTo>
                    <a:pt x="328030" y="0"/>
                  </a:moveTo>
                  <a:lnTo>
                    <a:pt x="231114" y="0"/>
                  </a:lnTo>
                  <a:lnTo>
                    <a:pt x="0" y="139040"/>
                  </a:lnTo>
                  <a:lnTo>
                    <a:pt x="96903" y="139040"/>
                  </a:lnTo>
                  <a:lnTo>
                    <a:pt x="328030" y="0"/>
                  </a:lnTo>
                  <a:close/>
                </a:path>
              </a:pathLst>
            </a:custGeom>
            <a:solidFill>
              <a:srgbClr val="939598"/>
            </a:solidFill>
          </p:spPr>
          <p:txBody>
            <a:bodyPr wrap="square" lIns="0" tIns="0" rIns="0" bIns="0" rtlCol="0">
              <a:spAutoFit/>
            </a:bodyPr>
            <a:lstStyle/>
            <a:p>
              <a:endParaRPr/>
            </a:p>
          </p:txBody>
        </p:sp>
        <p:sp>
          <p:nvSpPr>
            <p:cNvPr id="140" name="bk object 101"/>
            <p:cNvSpPr/>
            <p:nvPr/>
          </p:nvSpPr>
          <p:spPr>
            <a:xfrm>
              <a:off x="20002145"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41" name="bk object 102"/>
            <p:cNvSpPr/>
            <p:nvPr/>
          </p:nvSpPr>
          <p:spPr>
            <a:xfrm>
              <a:off x="16357154"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42" name="bk object 103"/>
            <p:cNvSpPr/>
            <p:nvPr/>
          </p:nvSpPr>
          <p:spPr>
            <a:xfrm>
              <a:off x="17019880"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43" name="bk object 104"/>
            <p:cNvSpPr/>
            <p:nvPr/>
          </p:nvSpPr>
          <p:spPr>
            <a:xfrm>
              <a:off x="17351243"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44" name="bk object 105"/>
            <p:cNvSpPr/>
            <p:nvPr/>
          </p:nvSpPr>
          <p:spPr>
            <a:xfrm>
              <a:off x="17682605"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45" name="bk object 106"/>
            <p:cNvSpPr/>
            <p:nvPr/>
          </p:nvSpPr>
          <p:spPr>
            <a:xfrm>
              <a:off x="20333506"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46" name="bk object 107"/>
            <p:cNvSpPr/>
            <p:nvPr/>
          </p:nvSpPr>
          <p:spPr>
            <a:xfrm>
              <a:off x="22984410"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47" name="bk object 108"/>
            <p:cNvSpPr/>
            <p:nvPr/>
          </p:nvSpPr>
          <p:spPr>
            <a:xfrm>
              <a:off x="23315772"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48" name="bk object 109"/>
            <p:cNvSpPr/>
            <p:nvPr/>
          </p:nvSpPr>
          <p:spPr>
            <a:xfrm>
              <a:off x="23647133"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49" name="bk object 110"/>
            <p:cNvSpPr/>
            <p:nvPr/>
          </p:nvSpPr>
          <p:spPr>
            <a:xfrm>
              <a:off x="22321685"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50" name="bk object 111"/>
            <p:cNvSpPr/>
            <p:nvPr/>
          </p:nvSpPr>
          <p:spPr>
            <a:xfrm>
              <a:off x="22653046"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51" name="bk object 112"/>
            <p:cNvSpPr/>
            <p:nvPr/>
          </p:nvSpPr>
          <p:spPr>
            <a:xfrm>
              <a:off x="21990321"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52" name="bk object 113"/>
            <p:cNvSpPr/>
            <p:nvPr/>
          </p:nvSpPr>
          <p:spPr>
            <a:xfrm>
              <a:off x="20996234"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53" name="bk object 114"/>
            <p:cNvSpPr/>
            <p:nvPr/>
          </p:nvSpPr>
          <p:spPr>
            <a:xfrm>
              <a:off x="20664870"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54" name="bk object 115"/>
            <p:cNvSpPr/>
            <p:nvPr/>
          </p:nvSpPr>
          <p:spPr>
            <a:xfrm>
              <a:off x="21327595"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sp>
          <p:nvSpPr>
            <p:cNvPr id="155" name="bk object 116"/>
            <p:cNvSpPr/>
            <p:nvPr/>
          </p:nvSpPr>
          <p:spPr>
            <a:xfrm>
              <a:off x="21658959" y="4129900"/>
              <a:ext cx="657097" cy="553998"/>
            </a:xfrm>
            <a:custGeom>
              <a:avLst/>
              <a:gdLst/>
              <a:ahLst/>
              <a:cxnLst/>
              <a:rect l="l" t="t" r="r" b="b"/>
              <a:pathLst>
                <a:path w="328295" h="139064">
                  <a:moveTo>
                    <a:pt x="328024" y="0"/>
                  </a:moveTo>
                  <a:lnTo>
                    <a:pt x="231114" y="0"/>
                  </a:lnTo>
                  <a:lnTo>
                    <a:pt x="0" y="139040"/>
                  </a:lnTo>
                  <a:lnTo>
                    <a:pt x="96896" y="139040"/>
                  </a:lnTo>
                  <a:lnTo>
                    <a:pt x="328024" y="0"/>
                  </a:lnTo>
                  <a:close/>
                </a:path>
              </a:pathLst>
            </a:custGeom>
            <a:solidFill>
              <a:srgbClr val="939598"/>
            </a:solidFill>
          </p:spPr>
          <p:txBody>
            <a:bodyPr wrap="square" lIns="0" tIns="0" rIns="0" bIns="0" rtlCol="0">
              <a:spAutoFit/>
            </a:bodyPr>
            <a:lstStyle/>
            <a:p>
              <a:endParaRPr/>
            </a:p>
          </p:txBody>
        </p:sp>
      </p:grpSp>
    </p:spTree>
    <p:extLst>
      <p:ext uri="{BB962C8B-B14F-4D97-AF65-F5344CB8AC3E}">
        <p14:creationId xmlns:p14="http://schemas.microsoft.com/office/powerpoint/2010/main" val="2398302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26F9438-71E6-4539-A953-9E8E30E5EE80}" type="datetimeFigureOut">
              <a:rPr lang="en-US" smtClean="0"/>
              <a:t>5/6/2014</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DF8D9E57-E4F1-4BE2-85FF-2934FFC31DAD}" type="slidenum">
              <a:rPr lang="en-US" smtClean="0"/>
              <a:t>‹#›</a:t>
            </a:fld>
            <a:endParaRPr lang="en-US"/>
          </a:p>
        </p:txBody>
      </p:sp>
    </p:spTree>
    <p:extLst>
      <p:ext uri="{BB962C8B-B14F-4D97-AF65-F5344CB8AC3E}">
        <p14:creationId xmlns:p14="http://schemas.microsoft.com/office/powerpoint/2010/main" val="2973536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26F9438-71E6-4539-A953-9E8E30E5EE80}" type="datetimeFigureOut">
              <a:rPr lang="en-US" smtClean="0"/>
              <a:t>5/6/2014</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DF8D9E57-E4F1-4BE2-85FF-2934FFC31DAD}" type="slidenum">
              <a:rPr lang="en-US" smtClean="0"/>
              <a:t>‹#›</a:t>
            </a:fld>
            <a:endParaRPr lang="en-US"/>
          </a:p>
        </p:txBody>
      </p:sp>
    </p:spTree>
    <p:extLst>
      <p:ext uri="{BB962C8B-B14F-4D97-AF65-F5344CB8AC3E}">
        <p14:creationId xmlns:p14="http://schemas.microsoft.com/office/powerpoint/2010/main" val="1417881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F9438-71E6-4539-A953-9E8E30E5EE80}" type="datetimeFigureOut">
              <a:rPr lang="en-US" smtClean="0"/>
              <a:t>5/6/2014</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8D9E57-E4F1-4BE2-85FF-2934FFC31DAD}" type="slidenum">
              <a:rPr lang="en-US" smtClean="0"/>
              <a:t>‹#›</a:t>
            </a:fld>
            <a:endParaRPr lang="en-US"/>
          </a:p>
        </p:txBody>
      </p:sp>
    </p:spTree>
    <p:extLst>
      <p:ext uri="{BB962C8B-B14F-4D97-AF65-F5344CB8AC3E}">
        <p14:creationId xmlns:p14="http://schemas.microsoft.com/office/powerpoint/2010/main" val="2712714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28600"/>
            <a:ext cx="8229600" cy="1143000"/>
          </a:xfrm>
        </p:spPr>
        <p:txBody>
          <a:bodyPr>
            <a:normAutofit/>
          </a:bodyPr>
          <a:lstStyle/>
          <a:p>
            <a:pPr algn="l"/>
            <a:r>
              <a:rPr lang="en-US" sz="3000" dirty="0" smtClean="0"/>
              <a:t>Wind Turbine Towers for Greater Hub Heights</a:t>
            </a:r>
            <a:endParaRPr lang="en-US" sz="3000" dirty="0"/>
          </a:p>
        </p:txBody>
      </p:sp>
      <p:sp>
        <p:nvSpPr>
          <p:cNvPr id="3" name="TextBox 2"/>
          <p:cNvSpPr txBox="1"/>
          <p:nvPr/>
        </p:nvSpPr>
        <p:spPr>
          <a:xfrm>
            <a:off x="533400" y="1245274"/>
            <a:ext cx="8314083" cy="1938992"/>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Why higher wind turbine tower can contribute to increase energy output?</a:t>
            </a:r>
          </a:p>
          <a:p>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Energy output is proportional to the cube of wind velocity, 100m towers (versus 80m) would produce about 12% more power per installed turbine (NREL)</a:t>
            </a:r>
          </a:p>
          <a:p>
            <a:endParaRPr lang="en-US" dirty="0">
              <a:latin typeface="Times New Roman" panose="02020603050405020304" pitchFamily="18" charset="0"/>
              <a:cs typeface="Times New Roman" panose="02020603050405020304" pitchFamily="18" charset="0"/>
            </a:endParaRPr>
          </a:p>
        </p:txBody>
      </p:sp>
      <p:pic>
        <p:nvPicPr>
          <p:cNvPr id="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017" y="2971800"/>
            <a:ext cx="3578087"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92425" y="5585936"/>
            <a:ext cx="3810000" cy="738664"/>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Expanded Area of Potential Wind Energy Deployment Resulting from Increasing Hub Height from 96m to 140m</a:t>
            </a:r>
          </a:p>
        </p:txBody>
      </p:sp>
      <p:pic>
        <p:nvPicPr>
          <p:cNvPr id="9" name="Picture 8" descr="http://www.tindallcorp.com/site/user/images/USA_Wind_Map_for_Tindall_Transp.jpg"/>
          <p:cNvPicPr>
            <a:picLocks noChangeAspect="1" noChangeArrowheads="1"/>
          </p:cNvPicPr>
          <p:nvPr/>
        </p:nvPicPr>
        <p:blipFill rotWithShape="1">
          <a:blip r:embed="rId4">
            <a:extLst>
              <a:ext uri="{28A0092B-C50C-407E-A947-70E740481C1C}">
                <a14:useLocalDpi xmlns:a14="http://schemas.microsoft.com/office/drawing/2010/main" val="0"/>
              </a:ext>
            </a:extLst>
          </a:blip>
          <a:srcRect l="11053" t="10588" r="2649"/>
          <a:stretch/>
        </p:blipFill>
        <p:spPr bwMode="auto">
          <a:xfrm>
            <a:off x="4953000" y="2981739"/>
            <a:ext cx="3537707"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876800" y="5585936"/>
            <a:ext cx="3613907" cy="523220"/>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Land-based Annual Average Wind Speed at 200m Resolution</a:t>
            </a:r>
          </a:p>
        </p:txBody>
      </p:sp>
      <p:sp>
        <p:nvSpPr>
          <p:cNvPr id="11" name="Rectangle 10"/>
          <p:cNvSpPr/>
          <p:nvPr/>
        </p:nvSpPr>
        <p:spPr>
          <a:xfrm>
            <a:off x="6477000" y="5271052"/>
            <a:ext cx="2209800" cy="246221"/>
          </a:xfrm>
          <a:prstGeom prst="rect">
            <a:avLst/>
          </a:prstGeom>
        </p:spPr>
        <p:txBody>
          <a:bodyPr wrap="square">
            <a:spAutoFit/>
          </a:bodyPr>
          <a:lstStyle/>
          <a:p>
            <a:r>
              <a:rPr lang="en-US" sz="1000" dirty="0" smtClean="0">
                <a:latin typeface="Times New Roman" panose="02020603050405020304" pitchFamily="18" charset="0"/>
                <a:cs typeface="Times New Roman" panose="02020603050405020304" pitchFamily="18" charset="0"/>
              </a:rPr>
              <a:t>Source</a:t>
            </a:r>
            <a:r>
              <a:rPr lang="en-US" sz="1000" dirty="0">
                <a:latin typeface="Times New Roman" panose="02020603050405020304" pitchFamily="18" charset="0"/>
                <a:cs typeface="Times New Roman" panose="02020603050405020304" pitchFamily="18" charset="0"/>
              </a:rPr>
              <a:t>: NREL and AWS </a:t>
            </a:r>
            <a:r>
              <a:rPr lang="en-US" sz="1000" dirty="0" err="1" smtClean="0">
                <a:latin typeface="Times New Roman" panose="02020603050405020304" pitchFamily="18" charset="0"/>
                <a:cs typeface="Times New Roman" panose="02020603050405020304" pitchFamily="18" charset="0"/>
              </a:rPr>
              <a:t>Truepower</a:t>
            </a:r>
            <a:r>
              <a:rPr lang="en-US" sz="1000" dirty="0" smtClean="0">
                <a:latin typeface="Times New Roman" panose="02020603050405020304" pitchFamily="18" charset="0"/>
                <a:cs typeface="Times New Roman" panose="02020603050405020304" pitchFamily="18" charset="0"/>
              </a:rPr>
              <a:t> </a:t>
            </a:r>
            <a:endParaRPr lang="en-US" sz="1000" dirty="0">
              <a:latin typeface="Times New Roman" panose="02020603050405020304" pitchFamily="18" charset="0"/>
              <a:cs typeface="Times New Roman" panose="02020603050405020304" pitchFamily="18" charset="0"/>
            </a:endParaRPr>
          </a:p>
        </p:txBody>
      </p:sp>
      <p:sp>
        <p:nvSpPr>
          <p:cNvPr id="12" name="Rectangle 11"/>
          <p:cNvSpPr/>
          <p:nvPr/>
        </p:nvSpPr>
        <p:spPr>
          <a:xfrm>
            <a:off x="1905000" y="5271052"/>
            <a:ext cx="2438400" cy="246221"/>
          </a:xfrm>
          <a:prstGeom prst="rect">
            <a:avLst/>
          </a:prstGeom>
        </p:spPr>
        <p:txBody>
          <a:bodyPr wrap="square">
            <a:spAutoFit/>
          </a:bodyPr>
          <a:lstStyle/>
          <a:p>
            <a:r>
              <a:rPr lang="en-US" sz="1000" dirty="0" smtClean="0">
                <a:latin typeface="Times New Roman" panose="02020603050405020304" pitchFamily="18" charset="0"/>
                <a:cs typeface="Times New Roman" panose="02020603050405020304" pitchFamily="18" charset="0"/>
              </a:rPr>
              <a:t>Source</a:t>
            </a:r>
            <a:r>
              <a:rPr lang="en-US" sz="1000" dirty="0">
                <a:latin typeface="Times New Roman" panose="02020603050405020304" pitchFamily="18" charset="0"/>
                <a:cs typeface="Times New Roman" panose="02020603050405020304" pitchFamily="18" charset="0"/>
              </a:rPr>
              <a:t>: NREL Report No. TP‐5000‐61063</a:t>
            </a:r>
            <a:r>
              <a:rPr lang="en-US" sz="1000" dirty="0" smtClean="0">
                <a:latin typeface="Times New Roman" panose="02020603050405020304" pitchFamily="18" charset="0"/>
                <a:cs typeface="Times New Roman" panose="02020603050405020304" pitchFamily="18" charset="0"/>
              </a:rPr>
              <a: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7509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2057400" y="228600"/>
            <a:ext cx="5943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smtClean="0"/>
              <a:t>Advanced Tower System (ATS hybrid tower)</a:t>
            </a:r>
            <a:endParaRPr lang="en-US" sz="2400" dirty="0"/>
          </a:p>
        </p:txBody>
      </p:sp>
      <p:pic>
        <p:nvPicPr>
          <p:cNvPr id="3" name="Picture 2" descr="http://www.hybridturm.de/fileadmin/default/templates/Images/ats-logo@2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57200"/>
            <a:ext cx="1535185" cy="685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71800" y="2057400"/>
            <a:ext cx="5715000" cy="2031325"/>
          </a:xfrm>
          <a:prstGeom prst="rect">
            <a:avLst/>
          </a:prstGeom>
        </p:spPr>
        <p:txBody>
          <a:bodyPr wrap="square">
            <a:spAutoFit/>
          </a:bodyPr>
          <a:lstStyle/>
          <a:p>
            <a:pPr marL="285750" indent="-285750">
              <a:buFont typeface="Arial" panose="020B0604020202020204" pitchFamily="34" charset="0"/>
              <a:buChar char="•"/>
            </a:pPr>
            <a:r>
              <a:rPr lang="en-US" dirty="0" smtClean="0"/>
              <a:t>The lower </a:t>
            </a:r>
            <a:r>
              <a:rPr lang="en-US" dirty="0"/>
              <a:t>tower </a:t>
            </a:r>
            <a:r>
              <a:rPr lang="en-US" dirty="0" smtClean="0"/>
              <a:t>sections</a:t>
            </a:r>
            <a:r>
              <a:rPr lang="en-US" dirty="0"/>
              <a:t>, which require a diameter bigger </a:t>
            </a:r>
            <a:r>
              <a:rPr lang="en-US" dirty="0" smtClean="0"/>
              <a:t>than </a:t>
            </a:r>
            <a:r>
              <a:rPr lang="en-US" dirty="0"/>
              <a:t>the 4.3m transport limit, are vertically divided into </a:t>
            </a:r>
            <a:r>
              <a:rPr lang="en-US" dirty="0" smtClean="0"/>
              <a:t>three </a:t>
            </a:r>
            <a:r>
              <a:rPr lang="en-US" dirty="0"/>
              <a:t>or more slender segments made of high-quality </a:t>
            </a:r>
            <a:r>
              <a:rPr lang="en-US" dirty="0" smtClean="0"/>
              <a:t>pre-cast </a:t>
            </a:r>
            <a:r>
              <a:rPr lang="en-US" dirty="0"/>
              <a:t>concrete. The segments can be easily transported via </a:t>
            </a:r>
            <a:r>
              <a:rPr lang="en-US" dirty="0" smtClean="0"/>
              <a:t>ordinary </a:t>
            </a:r>
            <a:r>
              <a:rPr lang="en-US" dirty="0"/>
              <a:t>trucks. </a:t>
            </a:r>
            <a:endParaRPr lang="en-US" dirty="0" smtClean="0"/>
          </a:p>
          <a:p>
            <a:pPr marL="285750" indent="-285750">
              <a:buFont typeface="Arial" panose="020B0604020202020204" pitchFamily="34" charset="0"/>
              <a:buChar char="•"/>
            </a:pPr>
            <a:r>
              <a:rPr lang="en-US" dirty="0" smtClean="0"/>
              <a:t>The </a:t>
            </a:r>
            <a:r>
              <a:rPr lang="en-US" dirty="0"/>
              <a:t>installation of the entire tower takes </a:t>
            </a:r>
            <a:r>
              <a:rPr lang="en-US" dirty="0" smtClean="0"/>
              <a:t>less </a:t>
            </a:r>
            <a:r>
              <a:rPr lang="en-US" dirty="0"/>
              <a:t>than a week and can be done under most </a:t>
            </a:r>
            <a:r>
              <a:rPr lang="en-US" dirty="0" smtClean="0"/>
              <a:t>weather conditions</a:t>
            </a:r>
            <a:r>
              <a:rPr lang="en-US" dirty="0"/>
              <a:t>.</a:t>
            </a:r>
          </a:p>
        </p:txBody>
      </p:sp>
      <p:pic>
        <p:nvPicPr>
          <p:cNvPr id="6146" name="Picture 2" descr="http://www.juwi.com/uploads/tx_dfmediacenter/Kopie_von_P1040817_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828800"/>
            <a:ext cx="2286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59472" y="4876800"/>
            <a:ext cx="1712328" cy="246221"/>
          </a:xfrm>
          <a:prstGeom prst="rect">
            <a:avLst/>
          </a:prstGeom>
        </p:spPr>
        <p:txBody>
          <a:bodyPr wrap="none">
            <a:spAutoFit/>
          </a:bodyPr>
          <a:lstStyle/>
          <a:p>
            <a:r>
              <a:rPr lang="en-US" sz="1000" dirty="0"/>
              <a:t>Advanced Tower Systems BV </a:t>
            </a:r>
          </a:p>
        </p:txBody>
      </p:sp>
    </p:spTree>
    <p:extLst>
      <p:ext uri="{BB962C8B-B14F-4D97-AF65-F5344CB8AC3E}">
        <p14:creationId xmlns:p14="http://schemas.microsoft.com/office/powerpoint/2010/main" val="1010994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066800" y="228599"/>
            <a:ext cx="6400800" cy="1143000"/>
          </a:xfrm>
        </p:spPr>
        <p:txBody>
          <a:bodyPr>
            <a:normAutofit/>
          </a:bodyPr>
          <a:lstStyle/>
          <a:p>
            <a:r>
              <a:rPr lang="en-US" sz="2400" dirty="0" err="1" smtClean="0"/>
              <a:t>Tindall</a:t>
            </a:r>
            <a:r>
              <a:rPr lang="en-US" sz="2400" dirty="0" smtClean="0"/>
              <a:t> - </a:t>
            </a:r>
            <a:r>
              <a:rPr lang="en-US" sz="2400" dirty="0" err="1" smtClean="0"/>
              <a:t>Altas</a:t>
            </a:r>
            <a:r>
              <a:rPr lang="en-US" sz="2400" dirty="0" smtClean="0"/>
              <a:t> Concrete Tower Base</a:t>
            </a:r>
            <a:endParaRPr lang="en-US" sz="2400" dirty="0"/>
          </a:p>
        </p:txBody>
      </p:sp>
      <p:pic>
        <p:nvPicPr>
          <p:cNvPr id="8" name="图片占位符 4" descr="Tindall-WhitePaper.pdf - Adobe Reader"/>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97055" y="1738408"/>
            <a:ext cx="2590800" cy="3824288"/>
          </a:xfrm>
        </p:spPr>
      </p:pic>
      <p:pic>
        <p:nvPicPr>
          <p:cNvPr id="4" name="Picture Placeholder 4" descr="Tindall-Atlas CTB brochure.pdf - Adobe Acrobat Pr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98344" y="438067"/>
            <a:ext cx="1594111" cy="724065"/>
          </a:xfrm>
          <a:prstGeom prst="rect">
            <a:avLst/>
          </a:prstGeom>
        </p:spPr>
      </p:pic>
      <p:sp>
        <p:nvSpPr>
          <p:cNvPr id="3" name="Rectangle 2"/>
          <p:cNvSpPr/>
          <p:nvPr/>
        </p:nvSpPr>
        <p:spPr>
          <a:xfrm>
            <a:off x="3810000" y="1719358"/>
            <a:ext cx="4572000" cy="2585323"/>
          </a:xfrm>
          <a:prstGeom prst="rect">
            <a:avLst/>
          </a:prstGeom>
        </p:spPr>
        <p:txBody>
          <a:bodyPr>
            <a:spAutoFit/>
          </a:bodyPr>
          <a:lstStyle/>
          <a:p>
            <a:pPr marL="285750" indent="-285750">
              <a:buFont typeface="Arial" panose="020B0604020202020204" pitchFamily="34" charset="0"/>
              <a:buChar char="•"/>
            </a:pPr>
            <a:r>
              <a:rPr lang="en-US" dirty="0" smtClean="0"/>
              <a:t>Accommodates </a:t>
            </a:r>
            <a:r>
              <a:rPr lang="en-US" dirty="0"/>
              <a:t>100 -140 meter class hub heights</a:t>
            </a:r>
          </a:p>
          <a:p>
            <a:pPr marL="285750" indent="-285750">
              <a:buFont typeface="Arial" panose="020B0604020202020204" pitchFamily="34" charset="0"/>
              <a:buChar char="•"/>
            </a:pPr>
            <a:r>
              <a:rPr lang="en-US" dirty="0" smtClean="0"/>
              <a:t>No </a:t>
            </a:r>
            <a:r>
              <a:rPr lang="en-US" dirty="0"/>
              <a:t>bolts – post-tensioned tendons </a:t>
            </a:r>
            <a:r>
              <a:rPr lang="en-US" dirty="0" smtClean="0"/>
              <a:t>only</a:t>
            </a:r>
          </a:p>
          <a:p>
            <a:pPr marL="285750" indent="-285750">
              <a:buFont typeface="Arial" panose="020B0604020202020204" pitchFamily="34" charset="0"/>
              <a:buChar char="•"/>
            </a:pPr>
            <a:r>
              <a:rPr lang="en-US" dirty="0"/>
              <a:t>Components can be factory manufactured or site </a:t>
            </a:r>
            <a:r>
              <a:rPr lang="en-US" dirty="0" smtClean="0"/>
              <a:t>cast</a:t>
            </a:r>
          </a:p>
          <a:p>
            <a:pPr marL="285750" indent="-285750">
              <a:buFont typeface="Arial" panose="020B0604020202020204" pitchFamily="34" charset="0"/>
              <a:buChar char="•"/>
            </a:pPr>
            <a:r>
              <a:rPr lang="en-US" dirty="0"/>
              <a:t>Employ prefabricated concrete rings bolted together on-site and post-tensioned using external tendons.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72553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57200" y="1295400"/>
            <a:ext cx="3733800" cy="4876800"/>
            <a:chOff x="4038600" y="1803801"/>
            <a:chExt cx="3518950" cy="4749399"/>
          </a:xfrm>
        </p:grpSpPr>
        <p:pic>
          <p:nvPicPr>
            <p:cNvPr id="5" name="图片占位符 4" descr="Tindall-WhitePaper.pdf - Adobe Reade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038600" y="1803801"/>
              <a:ext cx="1789576" cy="2286000"/>
            </a:xfrm>
            <a:prstGeom prst="rect">
              <a:avLst/>
            </a:prstGeom>
          </p:spPr>
        </p:pic>
        <p:pic>
          <p:nvPicPr>
            <p:cNvPr id="6" name="图片占位符 4" descr="Tindall-WhitePaper.pdf - Adobe Read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867400" y="1803801"/>
              <a:ext cx="1690150" cy="2286000"/>
            </a:xfrm>
            <a:prstGeom prst="rect">
              <a:avLst/>
            </a:prstGeom>
          </p:spPr>
        </p:pic>
        <p:pic>
          <p:nvPicPr>
            <p:cNvPr id="7" name="图片占位符 4" descr="Tindall-WhitePaper.pdf - Adobe Reade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4038600" y="4150728"/>
              <a:ext cx="3518950" cy="2402472"/>
            </a:xfrm>
            <a:prstGeom prst="rect">
              <a:avLst/>
            </a:prstGeom>
          </p:spPr>
        </p:pic>
      </p:grpSp>
      <p:sp>
        <p:nvSpPr>
          <p:cNvPr id="8" name="标题 1"/>
          <p:cNvSpPr txBox="1">
            <a:spLocks/>
          </p:cNvSpPr>
          <p:nvPr/>
        </p:nvSpPr>
        <p:spPr>
          <a:xfrm>
            <a:off x="0" y="228600"/>
            <a:ext cx="6400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smtClean="0"/>
              <a:t>Tindall-Altas CTB</a:t>
            </a:r>
            <a:endParaRPr lang="en-US" sz="2400" dirty="0"/>
          </a:p>
        </p:txBody>
      </p:sp>
      <p:pic>
        <p:nvPicPr>
          <p:cNvPr id="9" name="Picture Placeholder 4" descr="Tindall-Atlas CTB brochure.pdf - Adobe Acrobat Pro"/>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498344" y="438067"/>
            <a:ext cx="1594111" cy="724065"/>
          </a:xfrm>
          <a:prstGeom prst="rect">
            <a:avLst/>
          </a:prstGeom>
        </p:spPr>
      </p:pic>
      <p:sp>
        <p:nvSpPr>
          <p:cNvPr id="10" name="Rectangle 9"/>
          <p:cNvSpPr/>
          <p:nvPr/>
        </p:nvSpPr>
        <p:spPr>
          <a:xfrm>
            <a:off x="4267200" y="3733800"/>
            <a:ext cx="4572000" cy="2031325"/>
          </a:xfrm>
          <a:prstGeom prst="rect">
            <a:avLst/>
          </a:prstGeom>
        </p:spPr>
        <p:txBody>
          <a:bodyPr>
            <a:spAutoFit/>
          </a:bodyPr>
          <a:lstStyle/>
          <a:p>
            <a:pPr marL="285750" indent="-285750">
              <a:buFont typeface="Arial" panose="020B0604020202020204" pitchFamily="34" charset="0"/>
              <a:buChar char="•"/>
            </a:pPr>
            <a:r>
              <a:rPr lang="en-US" dirty="0"/>
              <a:t>One size stave with multiple base </a:t>
            </a:r>
            <a:r>
              <a:rPr lang="en-US" dirty="0" smtClean="0"/>
              <a:t>diameters makes easily transportable in pairs by rail;</a:t>
            </a:r>
            <a:endParaRPr lang="en-US" dirty="0"/>
          </a:p>
          <a:p>
            <a:pPr marL="285750" indent="-285750">
              <a:buFont typeface="Arial" panose="020B0604020202020204" pitchFamily="34" charset="0"/>
              <a:buChar char="•"/>
            </a:pPr>
            <a:r>
              <a:rPr lang="en-US" dirty="0" smtClean="0"/>
              <a:t>As the number of staves increases, so does the base diameter, making this design concept able to accommodate the loads presented by higher towers and larger output turbines</a:t>
            </a:r>
            <a:endParaRPr lang="en-US" dirty="0"/>
          </a:p>
        </p:txBody>
      </p:sp>
      <p:sp>
        <p:nvSpPr>
          <p:cNvPr id="11" name="Rectangle 10"/>
          <p:cNvSpPr/>
          <p:nvPr/>
        </p:nvSpPr>
        <p:spPr>
          <a:xfrm>
            <a:off x="4495800" y="1561237"/>
            <a:ext cx="4572000" cy="1200329"/>
          </a:xfrm>
          <a:prstGeom prst="rect">
            <a:avLst/>
          </a:prstGeom>
        </p:spPr>
        <p:txBody>
          <a:bodyPr>
            <a:spAutoFit/>
          </a:bodyPr>
          <a:lstStyle/>
          <a:p>
            <a:pPr marL="285750" indent="-285750">
              <a:buFont typeface="Arial" panose="020B0604020202020204" pitchFamily="34" charset="0"/>
              <a:buChar char="•"/>
            </a:pPr>
            <a:r>
              <a:rPr lang="en-US" dirty="0"/>
              <a:t>A pair of Atlas CTB staves are easily</a:t>
            </a:r>
          </a:p>
          <a:p>
            <a:r>
              <a:rPr lang="en-US" dirty="0"/>
              <a:t>transportable by rail within a 3-m </a:t>
            </a:r>
            <a:r>
              <a:rPr lang="en-US" dirty="0" smtClean="0"/>
              <a:t>Width </a:t>
            </a:r>
            <a:r>
              <a:rPr lang="en-US" dirty="0"/>
              <a:t>x 4.5-m </a:t>
            </a:r>
            <a:r>
              <a:rPr lang="en-US" dirty="0" smtClean="0"/>
              <a:t>Height conventional </a:t>
            </a:r>
            <a:r>
              <a:rPr lang="en-US" dirty="0"/>
              <a:t>rail transportation footprint</a:t>
            </a:r>
            <a:r>
              <a:rPr lang="en-US" dirty="0" smtClean="0"/>
              <a:t>.</a:t>
            </a:r>
          </a:p>
        </p:txBody>
      </p:sp>
    </p:spTree>
    <p:extLst>
      <p:ext uri="{BB962C8B-B14F-4D97-AF65-F5344CB8AC3E}">
        <p14:creationId xmlns:p14="http://schemas.microsoft.com/office/powerpoint/2010/main" val="2969862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28600"/>
            <a:ext cx="8229600" cy="1143000"/>
          </a:xfrm>
        </p:spPr>
        <p:txBody>
          <a:bodyPr>
            <a:normAutofit fontScale="90000"/>
          </a:bodyPr>
          <a:lstStyle/>
          <a:p>
            <a:r>
              <a:rPr lang="en-US" dirty="0" smtClean="0"/>
              <a:t>Technique challenges in tower design</a:t>
            </a:r>
            <a:endParaRPr lang="en-US" dirty="0"/>
          </a:p>
        </p:txBody>
      </p:sp>
      <p:sp>
        <p:nvSpPr>
          <p:cNvPr id="3" name="内容占位符 2"/>
          <p:cNvSpPr>
            <a:spLocks noGrp="1"/>
          </p:cNvSpPr>
          <p:nvPr>
            <p:ph idx="4294967295"/>
          </p:nvPr>
        </p:nvSpPr>
        <p:spPr>
          <a:xfrm>
            <a:off x="152400" y="1524000"/>
            <a:ext cx="8229600" cy="4525963"/>
          </a:xfrm>
        </p:spPr>
        <p:txBody>
          <a:bodyPr>
            <a:normAutofit/>
          </a:bodyPr>
          <a:lstStyle/>
          <a:p>
            <a:pPr marL="0" indent="0">
              <a:buNone/>
            </a:pPr>
            <a:r>
              <a:rPr lang="en-US" sz="1800" dirty="0"/>
              <a:t>Short-term </a:t>
            </a:r>
            <a:r>
              <a:rPr lang="en-US" sz="1800" dirty="0" smtClean="0"/>
              <a:t>loads:</a:t>
            </a:r>
          </a:p>
          <a:p>
            <a:r>
              <a:rPr lang="en-US" sz="1800" b="1" dirty="0" smtClean="0"/>
              <a:t>Seismic/earthquake </a:t>
            </a:r>
            <a:r>
              <a:rPr lang="en-US" sz="1800" b="1" dirty="0"/>
              <a:t>loads: </a:t>
            </a:r>
            <a:r>
              <a:rPr lang="en-US" sz="1800" dirty="0"/>
              <a:t>Tower </a:t>
            </a:r>
            <a:r>
              <a:rPr lang="en-US" sz="1800" dirty="0" smtClean="0"/>
              <a:t>may </a:t>
            </a:r>
            <a:r>
              <a:rPr lang="en-US" sz="1800" dirty="0"/>
              <a:t>not be capable of resisting the local seismic demands.</a:t>
            </a:r>
          </a:p>
          <a:p>
            <a:r>
              <a:rPr lang="en-US" sz="1800" b="1" dirty="0" smtClean="0"/>
              <a:t>E-stop: </a:t>
            </a:r>
            <a:r>
              <a:rPr lang="en-US" sz="1800" dirty="0" smtClean="0"/>
              <a:t>The </a:t>
            </a:r>
            <a:r>
              <a:rPr lang="en-US" sz="1800" dirty="0"/>
              <a:t>short/hard stop creates a shock load spectrum on the structure and results in a drastic dynamic impulse load to the system, resulting in large lateral deflections.</a:t>
            </a:r>
          </a:p>
          <a:p>
            <a:pPr marL="0" indent="0">
              <a:buNone/>
            </a:pPr>
            <a:r>
              <a:rPr lang="en-US" sz="1800" dirty="0" smtClean="0"/>
              <a:t>Long-term </a:t>
            </a:r>
            <a:r>
              <a:rPr lang="en-US" sz="1800" dirty="0"/>
              <a:t>sustained </a:t>
            </a:r>
            <a:r>
              <a:rPr lang="en-US" sz="1800" dirty="0" smtClean="0"/>
              <a:t>loads: </a:t>
            </a:r>
          </a:p>
          <a:p>
            <a:r>
              <a:rPr lang="en-US" sz="1800" dirty="0" smtClean="0"/>
              <a:t>The </a:t>
            </a:r>
            <a:r>
              <a:rPr lang="en-US" sz="1800" dirty="0"/>
              <a:t>most unique aspect of wind tower structural design is the dynamic characteristics and fatigue-elated issues. Long-term loads are the normal operational wind loads that include dead, live, static wind pressure and standard operational overturning moments, shears and axial loads. The frequency of these long-term sustained loads may reach over 20,000,000 cycles in 20 years. Therefore, every aspect of the tower-foundation design must consider these provisions. </a:t>
            </a:r>
          </a:p>
        </p:txBody>
      </p:sp>
    </p:spTree>
    <p:extLst>
      <p:ext uri="{BB962C8B-B14F-4D97-AF65-F5344CB8AC3E}">
        <p14:creationId xmlns:p14="http://schemas.microsoft.com/office/powerpoint/2010/main" val="1191366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4294967295"/>
          </p:nvPr>
        </p:nvSpPr>
        <p:spPr>
          <a:xfrm>
            <a:off x="0" y="1600200"/>
            <a:ext cx="8229600" cy="4525963"/>
          </a:xfrm>
        </p:spPr>
        <p:txBody>
          <a:bodyPr/>
          <a:lstStyle/>
          <a:p>
            <a:pPr marL="0" indent="0">
              <a:buNone/>
            </a:pPr>
            <a:r>
              <a:rPr lang="en-US" dirty="0" smtClean="0"/>
              <a:t>Thank you !</a:t>
            </a:r>
            <a:endParaRPr lang="en-US" dirty="0"/>
          </a:p>
        </p:txBody>
      </p:sp>
    </p:spTree>
    <p:extLst>
      <p:ext uri="{BB962C8B-B14F-4D97-AF65-F5344CB8AC3E}">
        <p14:creationId xmlns:p14="http://schemas.microsoft.com/office/powerpoint/2010/main" val="3079011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xhibit 2 – Cost breakdown and impact on system performance for the main components of an illustrative Wind Turbine Generator (WT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799" y="1981200"/>
            <a:ext cx="5432991" cy="30480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3"/>
          <p:cNvSpPr/>
          <p:nvPr/>
        </p:nvSpPr>
        <p:spPr>
          <a:xfrm>
            <a:off x="609599" y="1066800"/>
            <a:ext cx="6271191" cy="646331"/>
          </a:xfrm>
          <a:prstGeom prst="rect">
            <a:avLst/>
          </a:prstGeom>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wind towers </a:t>
            </a:r>
            <a:r>
              <a:rPr lang="en-US" dirty="0" smtClean="0">
                <a:latin typeface="Times New Roman" panose="02020603050405020304" pitchFamily="18" charset="0"/>
                <a:cs typeface="Times New Roman" panose="02020603050405020304" pitchFamily="18" charset="0"/>
              </a:rPr>
              <a:t>represent 26% </a:t>
            </a:r>
            <a:r>
              <a:rPr lang="en-US" dirty="0">
                <a:latin typeface="Times New Roman" panose="02020603050405020304" pitchFamily="18" charset="0"/>
                <a:cs typeface="Times New Roman" panose="02020603050405020304" pitchFamily="18" charset="0"/>
              </a:rPr>
              <a:t>of the total WTG (Wind Turbine Generator) cost</a:t>
            </a:r>
          </a:p>
        </p:txBody>
      </p:sp>
    </p:spTree>
    <p:extLst>
      <p:ext uri="{BB962C8B-B14F-4D97-AF65-F5344CB8AC3E}">
        <p14:creationId xmlns:p14="http://schemas.microsoft.com/office/powerpoint/2010/main" val="4204169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xhibit 7 – Historical evolution of US iron ore and precast concrete pri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354" y="4267200"/>
            <a:ext cx="3429000" cy="192786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xhibit 3 – Illustrative industry maturity curve for wind tow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079363"/>
            <a:ext cx="5815798" cy="32697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 y="505947"/>
            <a:ext cx="8482798" cy="830997"/>
          </a:xfrm>
          <a:prstGeom prst="rect">
            <a:avLst/>
          </a:prstGeom>
        </p:spPr>
        <p:txBody>
          <a:bodyPr wrap="square">
            <a:spAutoFit/>
          </a:bodyPr>
          <a:lstStyle/>
          <a:p>
            <a:r>
              <a:rPr lang="en-US" sz="2400" dirty="0"/>
              <a:t>Why concrete tower is an alternative for higher wind turbine tower? </a:t>
            </a:r>
          </a:p>
        </p:txBody>
      </p:sp>
      <p:sp>
        <p:nvSpPr>
          <p:cNvPr id="3" name="TextBox 2"/>
          <p:cNvSpPr txBox="1"/>
          <p:nvPr/>
        </p:nvSpPr>
        <p:spPr>
          <a:xfrm>
            <a:off x="323850" y="1837086"/>
            <a:ext cx="2667000" cy="1754326"/>
          </a:xfrm>
          <a:prstGeom prst="rect">
            <a:avLst/>
          </a:prstGeom>
          <a:noFill/>
        </p:spPr>
        <p:txBody>
          <a:bodyPr wrap="square" rtlCol="0">
            <a:spAutoFit/>
          </a:bodyPr>
          <a:lstStyle/>
          <a:p>
            <a:r>
              <a:rPr lang="en-US" dirty="0" smtClean="0"/>
              <a:t>Steel towers:</a:t>
            </a:r>
          </a:p>
          <a:p>
            <a:pPr marL="285750" indent="-285750">
              <a:buFont typeface="Arial" panose="020B0604020202020204" pitchFamily="34" charset="0"/>
              <a:buChar char="•"/>
            </a:pPr>
            <a:r>
              <a:rPr lang="en-US" dirty="0" smtClean="0"/>
              <a:t>Limited environmental impact</a:t>
            </a:r>
          </a:p>
          <a:p>
            <a:pPr marL="285750" indent="-285750">
              <a:buFont typeface="Arial" panose="020B0604020202020204" pitchFamily="34" charset="0"/>
              <a:buChar char="•"/>
            </a:pPr>
            <a:r>
              <a:rPr lang="en-US" dirty="0" smtClean="0"/>
              <a:t>Transport as complete tubes</a:t>
            </a:r>
          </a:p>
          <a:p>
            <a:pPr marL="285750" indent="-285750">
              <a:buFont typeface="Arial" panose="020B0604020202020204" pitchFamily="34" charset="0"/>
              <a:buChar char="•"/>
            </a:pPr>
            <a:r>
              <a:rPr lang="en-US" dirty="0" smtClean="0"/>
              <a:t>Speedy construction</a:t>
            </a:r>
            <a:endParaRPr lang="en-US" dirty="0"/>
          </a:p>
        </p:txBody>
      </p:sp>
      <p:sp>
        <p:nvSpPr>
          <p:cNvPr id="6" name="Rectangle 5"/>
          <p:cNvSpPr/>
          <p:nvPr/>
        </p:nvSpPr>
        <p:spPr>
          <a:xfrm>
            <a:off x="4114800" y="4953000"/>
            <a:ext cx="4572000" cy="923330"/>
          </a:xfrm>
          <a:prstGeom prst="rect">
            <a:avLst/>
          </a:prstGeom>
        </p:spPr>
        <p:txBody>
          <a:bodyPr>
            <a:spAutoFit/>
          </a:bodyPr>
          <a:lstStyle/>
          <a:p>
            <a:pPr marL="285750" indent="-285750">
              <a:buFont typeface="Arial" panose="020B0604020202020204" pitchFamily="34" charset="0"/>
              <a:buChar char="•"/>
            </a:pPr>
            <a:r>
              <a:rPr lang="en-US" dirty="0"/>
              <a:t>Limitation in tower base diameter;</a:t>
            </a:r>
          </a:p>
          <a:p>
            <a:pPr marL="285750" indent="-285750">
              <a:buFont typeface="Arial" panose="020B0604020202020204" pitchFamily="34" charset="0"/>
              <a:buChar char="•"/>
            </a:pPr>
            <a:r>
              <a:rPr lang="en-US" dirty="0"/>
              <a:t>Deeper foundation;</a:t>
            </a:r>
          </a:p>
          <a:p>
            <a:pPr marL="285750" indent="-285750">
              <a:buFont typeface="Arial" panose="020B0604020202020204" pitchFamily="34" charset="0"/>
              <a:buChar char="•"/>
            </a:pPr>
            <a:r>
              <a:rPr lang="en-US" dirty="0"/>
              <a:t>More volatility in price than concrete</a:t>
            </a:r>
          </a:p>
        </p:txBody>
      </p:sp>
    </p:spTree>
    <p:extLst>
      <p:ext uri="{BB962C8B-B14F-4D97-AF65-F5344CB8AC3E}">
        <p14:creationId xmlns:p14="http://schemas.microsoft.com/office/powerpoint/2010/main" val="1837560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xhibit 6 – Sample of current offering of turbine-tower combin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932380"/>
            <a:ext cx="5302348" cy="29810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868739"/>
            <a:ext cx="3962400" cy="4524315"/>
          </a:xfrm>
          <a:prstGeom prst="rect">
            <a:avLst/>
          </a:prstGeom>
          <a:noFill/>
        </p:spPr>
        <p:txBody>
          <a:bodyPr wrap="square" rtlCol="0">
            <a:spAutoFit/>
          </a:bodyPr>
          <a:lstStyle/>
          <a:p>
            <a:r>
              <a:rPr lang="en-US" dirty="0" smtClean="0"/>
              <a:t>Concrete </a:t>
            </a:r>
            <a:r>
              <a:rPr lang="en-US" dirty="0"/>
              <a:t>towers:</a:t>
            </a:r>
          </a:p>
          <a:p>
            <a:pPr marL="285750" indent="-285750">
              <a:buFont typeface="Arial" panose="020B0604020202020204" pitchFamily="34" charset="0"/>
              <a:buChar char="•"/>
            </a:pPr>
            <a:r>
              <a:rPr lang="en-US" dirty="0" smtClean="0"/>
              <a:t>Easy transportation with small modules;</a:t>
            </a:r>
          </a:p>
          <a:p>
            <a:pPr marL="285750" indent="-285750">
              <a:buFont typeface="Arial" panose="020B0604020202020204" pitchFamily="34" charset="0"/>
              <a:buChar char="•"/>
            </a:pPr>
            <a:r>
              <a:rPr lang="en-US" dirty="0" smtClean="0"/>
              <a:t>Allow for mobile factories;</a:t>
            </a:r>
          </a:p>
          <a:p>
            <a:pPr marL="285750" indent="-285750">
              <a:buFont typeface="Arial" panose="020B0604020202020204" pitchFamily="34" charset="0"/>
              <a:buChar char="•"/>
            </a:pPr>
            <a:r>
              <a:rPr lang="en-US" dirty="0" smtClean="0"/>
              <a:t>Deflection (3’’-3’/300ft tower);</a:t>
            </a:r>
          </a:p>
          <a:p>
            <a:pPr marL="285750" indent="-285750">
              <a:buFont typeface="Arial" panose="020B0604020202020204" pitchFamily="34" charset="0"/>
              <a:buChar char="•"/>
            </a:pPr>
            <a:r>
              <a:rPr lang="en-US" dirty="0" smtClean="0"/>
              <a:t>Increase steel’s 20 year tower life.</a:t>
            </a:r>
          </a:p>
          <a:p>
            <a:r>
              <a:rPr lang="en-US" dirty="0" smtClean="0"/>
              <a:t> </a:t>
            </a:r>
          </a:p>
          <a:p>
            <a:r>
              <a:rPr lang="en-US" dirty="0" smtClean="0"/>
              <a:t>Two designs: </a:t>
            </a:r>
          </a:p>
          <a:p>
            <a:pPr marL="285750" indent="-285750">
              <a:buFont typeface="Arial" panose="020B0604020202020204" pitchFamily="34" charset="0"/>
              <a:buChar char="•"/>
            </a:pPr>
            <a:r>
              <a:rPr lang="en-US" dirty="0" smtClean="0"/>
              <a:t>Full </a:t>
            </a:r>
            <a:r>
              <a:rPr lang="en-US" dirty="0"/>
              <a:t>concrete </a:t>
            </a:r>
            <a:r>
              <a:rPr lang="en-US" dirty="0" smtClean="0"/>
              <a:t>designs</a:t>
            </a:r>
          </a:p>
          <a:p>
            <a:r>
              <a:rPr lang="en-US" dirty="0" smtClean="0"/>
              <a:t>	</a:t>
            </a:r>
            <a:r>
              <a:rPr lang="en-US" dirty="0" err="1" smtClean="0"/>
              <a:t>Enercon</a:t>
            </a:r>
            <a:r>
              <a:rPr lang="en-US" dirty="0" smtClean="0"/>
              <a:t>;</a:t>
            </a:r>
            <a:endParaRPr lang="en-US" dirty="0"/>
          </a:p>
          <a:p>
            <a:r>
              <a:rPr lang="en-US" dirty="0"/>
              <a:t>	</a:t>
            </a:r>
            <a:r>
              <a:rPr lang="en-US" dirty="0" err="1" smtClean="0"/>
              <a:t>Acciona</a:t>
            </a:r>
            <a:r>
              <a:rPr lang="en-US" dirty="0" smtClean="0"/>
              <a:t>;</a:t>
            </a:r>
          </a:p>
          <a:p>
            <a:r>
              <a:rPr lang="en-US" dirty="0" smtClean="0"/>
              <a:t>	</a:t>
            </a:r>
            <a:r>
              <a:rPr lang="en-US" dirty="0" err="1" smtClean="0"/>
              <a:t>Inneo</a:t>
            </a:r>
            <a:r>
              <a:rPr lang="en-US" dirty="0"/>
              <a:t> </a:t>
            </a:r>
            <a:r>
              <a:rPr lang="en-US" dirty="0" err="1"/>
              <a:t>Terro</a:t>
            </a:r>
            <a:r>
              <a:rPr lang="en-US" dirty="0" smtClean="0"/>
              <a:t>;</a:t>
            </a:r>
          </a:p>
          <a:p>
            <a:r>
              <a:rPr lang="en-US" dirty="0" smtClean="0"/>
              <a:t>	Precast Concrete Tower Inc.</a:t>
            </a:r>
            <a:endParaRPr lang="en-US" dirty="0"/>
          </a:p>
          <a:p>
            <a:pPr marL="285750" indent="-285750">
              <a:buFont typeface="Arial" panose="020B0604020202020204" pitchFamily="34" charset="0"/>
              <a:buChar char="•"/>
            </a:pPr>
            <a:r>
              <a:rPr lang="en-US" dirty="0" smtClean="0"/>
              <a:t>Hybrid system</a:t>
            </a:r>
          </a:p>
          <a:p>
            <a:r>
              <a:rPr lang="en-US" dirty="0" smtClean="0"/>
              <a:t>	Advanced Tower System;</a:t>
            </a:r>
          </a:p>
          <a:p>
            <a:r>
              <a:rPr lang="en-US" dirty="0" smtClean="0"/>
              <a:t>	</a:t>
            </a:r>
            <a:r>
              <a:rPr lang="en-US" dirty="0" err="1" smtClean="0"/>
              <a:t>Tindall</a:t>
            </a:r>
            <a:endParaRPr lang="en-US" dirty="0"/>
          </a:p>
        </p:txBody>
      </p:sp>
      <p:sp>
        <p:nvSpPr>
          <p:cNvPr id="5" name="Rectangle 4"/>
          <p:cNvSpPr/>
          <p:nvPr/>
        </p:nvSpPr>
        <p:spPr>
          <a:xfrm>
            <a:off x="3733800" y="4923003"/>
            <a:ext cx="5302348" cy="246221"/>
          </a:xfrm>
          <a:prstGeom prst="rect">
            <a:avLst/>
          </a:prstGeom>
        </p:spPr>
        <p:txBody>
          <a:bodyPr wrap="square">
            <a:spAutoFit/>
          </a:bodyPr>
          <a:lstStyle/>
          <a:p>
            <a:r>
              <a:rPr lang="en-US" sz="1000" i="1" dirty="0">
                <a:solidFill>
                  <a:srgbClr val="000000"/>
                </a:solidFill>
                <a:latin typeface="Helvetica" panose="020B0604020202020204" pitchFamily="34" charset="0"/>
              </a:rPr>
              <a:t>Sample of current offering of turbine-tower combinations</a:t>
            </a:r>
            <a:endParaRPr lang="en-US" sz="1000" dirty="0"/>
          </a:p>
        </p:txBody>
      </p:sp>
    </p:spTree>
    <p:extLst>
      <p:ext uri="{BB962C8B-B14F-4D97-AF65-F5344CB8AC3E}">
        <p14:creationId xmlns:p14="http://schemas.microsoft.com/office/powerpoint/2010/main" val="3178772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8825" y="796695"/>
            <a:ext cx="4800600" cy="369332"/>
          </a:xfrm>
          <a:prstGeom prst="rect">
            <a:avLst/>
          </a:prstGeom>
          <a:noFill/>
        </p:spPr>
        <p:txBody>
          <a:bodyPr wrap="square" rtlCol="0">
            <a:spAutoFit/>
          </a:bodyPr>
          <a:lstStyle/>
          <a:p>
            <a:r>
              <a:rPr lang="en-US" dirty="0" err="1" smtClean="0"/>
              <a:t>Acciona</a:t>
            </a:r>
            <a:r>
              <a:rPr lang="en-US" dirty="0" smtClean="0"/>
              <a:t> </a:t>
            </a:r>
            <a:r>
              <a:rPr lang="en-US" dirty="0" err="1" smtClean="0"/>
              <a:t>Windpower</a:t>
            </a:r>
            <a:r>
              <a:rPr lang="en-US" dirty="0" smtClean="0"/>
              <a:t> Concrete Tower</a:t>
            </a:r>
            <a:endParaRPr lang="en-US" dirty="0"/>
          </a:p>
        </p:txBody>
      </p:sp>
      <p:pic>
        <p:nvPicPr>
          <p:cNvPr id="3" name="Picture Placeholder 4" descr="ACCIONA Windpower.pdf - Adobe Acrobat Pro"/>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85800" y="629744"/>
            <a:ext cx="1447800" cy="658548"/>
          </a:xfrm>
          <a:prstGeom prst="rect">
            <a:avLst/>
          </a:prstGeom>
        </p:spPr>
      </p:pic>
      <p:pic>
        <p:nvPicPr>
          <p:cNvPr id="4" name="Picture 3"/>
          <p:cNvPicPr>
            <a:picLocks noChangeAspect="1"/>
          </p:cNvPicPr>
          <p:nvPr/>
        </p:nvPicPr>
        <p:blipFill>
          <a:blip r:embed="rId3"/>
          <a:stretch>
            <a:fillRect/>
          </a:stretch>
        </p:blipFill>
        <p:spPr>
          <a:xfrm>
            <a:off x="1476375" y="1713678"/>
            <a:ext cx="2409825" cy="1797408"/>
          </a:xfrm>
          <a:prstGeom prst="rect">
            <a:avLst/>
          </a:prstGeom>
        </p:spPr>
      </p:pic>
      <p:pic>
        <p:nvPicPr>
          <p:cNvPr id="5" name="Picture 4"/>
          <p:cNvPicPr>
            <a:picLocks noChangeAspect="1"/>
          </p:cNvPicPr>
          <p:nvPr/>
        </p:nvPicPr>
        <p:blipFill>
          <a:blip r:embed="rId4"/>
          <a:stretch>
            <a:fillRect/>
          </a:stretch>
        </p:blipFill>
        <p:spPr>
          <a:xfrm>
            <a:off x="1476375" y="3561786"/>
            <a:ext cx="1719986" cy="2286000"/>
          </a:xfrm>
          <a:prstGeom prst="rect">
            <a:avLst/>
          </a:prstGeom>
        </p:spPr>
      </p:pic>
      <p:pic>
        <p:nvPicPr>
          <p:cNvPr id="6" name="Picture 5"/>
          <p:cNvPicPr>
            <a:picLocks noChangeAspect="1"/>
          </p:cNvPicPr>
          <p:nvPr/>
        </p:nvPicPr>
        <p:blipFill>
          <a:blip r:embed="rId5"/>
          <a:stretch>
            <a:fillRect/>
          </a:stretch>
        </p:blipFill>
        <p:spPr>
          <a:xfrm>
            <a:off x="3352800" y="3561786"/>
            <a:ext cx="5029200" cy="2305614"/>
          </a:xfrm>
          <a:prstGeom prst="rect">
            <a:avLst/>
          </a:prstGeom>
        </p:spPr>
      </p:pic>
      <p:sp>
        <p:nvSpPr>
          <p:cNvPr id="7" name="TextBox 6"/>
          <p:cNvSpPr txBox="1"/>
          <p:nvPr/>
        </p:nvSpPr>
        <p:spPr>
          <a:xfrm>
            <a:off x="4405312" y="1905000"/>
            <a:ext cx="2924175" cy="1200329"/>
          </a:xfrm>
          <a:prstGeom prst="rect">
            <a:avLst/>
          </a:prstGeom>
          <a:noFill/>
        </p:spPr>
        <p:txBody>
          <a:bodyPr wrap="square" rtlCol="0">
            <a:spAutoFit/>
          </a:bodyPr>
          <a:lstStyle/>
          <a:p>
            <a:pPr marL="285750" indent="-285750">
              <a:buFont typeface="Arial" panose="020B0604020202020204" pitchFamily="34" charset="0"/>
              <a:buChar char="•"/>
            </a:pPr>
            <a:r>
              <a:rPr lang="en-US" dirty="0" err="1" smtClean="0"/>
              <a:t>Prestressed</a:t>
            </a:r>
            <a:r>
              <a:rPr lang="en-US" dirty="0" smtClean="0"/>
              <a:t> concrete shells (</a:t>
            </a:r>
            <a:r>
              <a:rPr lang="en-US" dirty="0" err="1" smtClean="0"/>
              <a:t>precasted</a:t>
            </a:r>
            <a:r>
              <a:rPr lang="en-US" dirty="0" smtClean="0"/>
              <a:t> in the mobile factory and transported to site)—20m</a:t>
            </a:r>
          </a:p>
        </p:txBody>
      </p:sp>
      <p:sp>
        <p:nvSpPr>
          <p:cNvPr id="8" name="Rectangle 7"/>
          <p:cNvSpPr/>
          <p:nvPr/>
        </p:nvSpPr>
        <p:spPr>
          <a:xfrm>
            <a:off x="6019800" y="5867400"/>
            <a:ext cx="2209800" cy="246221"/>
          </a:xfrm>
          <a:prstGeom prst="rect">
            <a:avLst/>
          </a:prstGeom>
        </p:spPr>
        <p:txBody>
          <a:bodyPr wrap="square">
            <a:spAutoFit/>
          </a:bodyPr>
          <a:lstStyle/>
          <a:p>
            <a:r>
              <a:rPr lang="en-US" sz="1000" dirty="0" smtClean="0">
                <a:latin typeface="Times New Roman" panose="02020603050405020304" pitchFamily="18" charset="0"/>
                <a:cs typeface="Times New Roman" panose="02020603050405020304" pitchFamily="18" charset="0"/>
              </a:rPr>
              <a:t>Source</a:t>
            </a:r>
            <a:r>
              <a:rPr lang="en-US" sz="1000" dirty="0">
                <a:latin typeface="Times New Roman" panose="02020603050405020304" pitchFamily="18" charset="0"/>
                <a:cs typeface="Times New Roman" panose="02020603050405020304" pitchFamily="18" charset="0"/>
              </a:rPr>
              <a:t>: </a:t>
            </a:r>
            <a:r>
              <a:rPr lang="en-US" sz="1000" dirty="0" err="1"/>
              <a:t>Acciona</a:t>
            </a:r>
            <a:r>
              <a:rPr lang="en-US" sz="1000" dirty="0"/>
              <a:t> </a:t>
            </a:r>
            <a:r>
              <a:rPr lang="en-US" sz="1000" dirty="0" err="1"/>
              <a:t>Windpower</a:t>
            </a:r>
            <a:r>
              <a:rPr lang="en-US" sz="1000" dirty="0"/>
              <a:t> </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2387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28825" y="796695"/>
            <a:ext cx="4800600" cy="461665"/>
          </a:xfrm>
          <a:prstGeom prst="rect">
            <a:avLst/>
          </a:prstGeom>
          <a:noFill/>
        </p:spPr>
        <p:txBody>
          <a:bodyPr wrap="square" rtlCol="0">
            <a:spAutoFit/>
          </a:bodyPr>
          <a:lstStyle/>
          <a:p>
            <a:r>
              <a:rPr lang="en-US" sz="2400" dirty="0" err="1" smtClean="0"/>
              <a:t>Acciona</a:t>
            </a:r>
            <a:r>
              <a:rPr lang="en-US" sz="2400" dirty="0" smtClean="0"/>
              <a:t> </a:t>
            </a:r>
            <a:r>
              <a:rPr lang="en-US" sz="2400" dirty="0" err="1" smtClean="0"/>
              <a:t>Windpower</a:t>
            </a:r>
            <a:r>
              <a:rPr lang="en-US" sz="2400" dirty="0" smtClean="0"/>
              <a:t> Concrete Tower</a:t>
            </a:r>
            <a:endParaRPr lang="en-US" sz="2400" dirty="0"/>
          </a:p>
        </p:txBody>
      </p:sp>
      <p:grpSp>
        <p:nvGrpSpPr>
          <p:cNvPr id="5" name="组合 4"/>
          <p:cNvGrpSpPr/>
          <p:nvPr/>
        </p:nvGrpSpPr>
        <p:grpSpPr>
          <a:xfrm>
            <a:off x="1130801" y="2118031"/>
            <a:ext cx="6239168" cy="3288323"/>
            <a:chOff x="573551" y="2429033"/>
            <a:chExt cx="6239168" cy="3288323"/>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551" y="2429033"/>
              <a:ext cx="245745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8444" y="4723498"/>
              <a:ext cx="3724275" cy="99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图片占位符 4" descr="ACCIONA Windpower.pdf - Adobe Reade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088444" y="2438400"/>
              <a:ext cx="3724275" cy="2156636"/>
            </a:xfrm>
            <a:prstGeom prst="rect">
              <a:avLst/>
            </a:prstGeom>
          </p:spPr>
        </p:pic>
      </p:grpSp>
      <p:pic>
        <p:nvPicPr>
          <p:cNvPr id="11" name="Picture Placeholder 4" descr="ACCIONA Windpower.pdf - Adobe Acrobat Pro"/>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685800" y="629744"/>
            <a:ext cx="1447800" cy="658548"/>
          </a:xfrm>
          <a:prstGeom prst="rect">
            <a:avLst/>
          </a:prstGeom>
        </p:spPr>
      </p:pic>
      <p:sp>
        <p:nvSpPr>
          <p:cNvPr id="6" name="Rectangle 5"/>
          <p:cNvSpPr/>
          <p:nvPr/>
        </p:nvSpPr>
        <p:spPr>
          <a:xfrm>
            <a:off x="685800" y="1314101"/>
            <a:ext cx="7129170" cy="646331"/>
          </a:xfrm>
          <a:prstGeom prst="rect">
            <a:avLst/>
          </a:prstGeom>
        </p:spPr>
        <p:txBody>
          <a:bodyPr wrap="square">
            <a:spAutoFit/>
          </a:bodyPr>
          <a:lstStyle/>
          <a:p>
            <a:pPr marL="285750" indent="-285750">
              <a:buFont typeface="Arial" panose="020B0604020202020204" pitchFamily="34" charset="0"/>
              <a:buChar char="•"/>
            </a:pPr>
            <a:r>
              <a:rPr lang="en-US" dirty="0" smtClean="0">
                <a:solidFill>
                  <a:srgbClr val="3C3C3C"/>
                </a:solidFill>
                <a:latin typeface="+mj-lt"/>
              </a:rPr>
              <a:t>Joined </a:t>
            </a:r>
            <a:r>
              <a:rPr lang="en-US" dirty="0">
                <a:solidFill>
                  <a:srgbClr val="3C3C3C"/>
                </a:solidFill>
                <a:latin typeface="+mj-lt"/>
              </a:rPr>
              <a:t>through vertical patented joins on site configuring 20 meters tower sections </a:t>
            </a:r>
          </a:p>
        </p:txBody>
      </p:sp>
      <p:sp>
        <p:nvSpPr>
          <p:cNvPr id="12" name="Rectangle 11"/>
          <p:cNvSpPr/>
          <p:nvPr/>
        </p:nvSpPr>
        <p:spPr>
          <a:xfrm>
            <a:off x="5791200" y="5411705"/>
            <a:ext cx="2209800" cy="246221"/>
          </a:xfrm>
          <a:prstGeom prst="rect">
            <a:avLst/>
          </a:prstGeom>
        </p:spPr>
        <p:txBody>
          <a:bodyPr wrap="square">
            <a:spAutoFit/>
          </a:bodyPr>
          <a:lstStyle/>
          <a:p>
            <a:r>
              <a:rPr lang="en-US" sz="1000" dirty="0" smtClean="0">
                <a:latin typeface="Times New Roman" panose="02020603050405020304" pitchFamily="18" charset="0"/>
                <a:cs typeface="Times New Roman" panose="02020603050405020304" pitchFamily="18" charset="0"/>
              </a:rPr>
              <a:t>Source</a:t>
            </a:r>
            <a:r>
              <a:rPr lang="en-US" sz="1000" dirty="0">
                <a:latin typeface="Times New Roman" panose="02020603050405020304" pitchFamily="18" charset="0"/>
                <a:cs typeface="Times New Roman" panose="02020603050405020304" pitchFamily="18" charset="0"/>
              </a:rPr>
              <a:t>: </a:t>
            </a:r>
            <a:r>
              <a:rPr lang="en-US" sz="1000" dirty="0" err="1"/>
              <a:t>Acciona</a:t>
            </a:r>
            <a:r>
              <a:rPr lang="en-US" sz="1000" dirty="0"/>
              <a:t> </a:t>
            </a:r>
            <a:r>
              <a:rPr lang="en-US" sz="1000" dirty="0" err="1"/>
              <a:t>Windpower</a:t>
            </a:r>
            <a:r>
              <a:rPr lang="en-US" sz="1000" dirty="0"/>
              <a:t> </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2770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228600"/>
            <a:ext cx="3124200" cy="914400"/>
          </a:xfrm>
        </p:spPr>
        <p:txBody>
          <a:bodyPr>
            <a:normAutofit/>
          </a:bodyPr>
          <a:lstStyle/>
          <a:p>
            <a:pPr algn="l"/>
            <a:r>
              <a:rPr lang="en-US" sz="2400" dirty="0" smtClean="0"/>
              <a:t>                 </a:t>
            </a:r>
            <a:r>
              <a:rPr lang="en-US" sz="2400" dirty="0" err="1" smtClean="0"/>
              <a:t>Inneo</a:t>
            </a:r>
            <a:r>
              <a:rPr lang="en-US" sz="2400" dirty="0" smtClean="0"/>
              <a:t> Torres</a:t>
            </a:r>
            <a:endParaRPr lang="en-US" sz="2400" dirty="0"/>
          </a:p>
        </p:txBody>
      </p:sp>
      <p:sp>
        <p:nvSpPr>
          <p:cNvPr id="3" name="内容占位符 2"/>
          <p:cNvSpPr>
            <a:spLocks noGrp="1"/>
          </p:cNvSpPr>
          <p:nvPr>
            <p:ph idx="4294967295"/>
          </p:nvPr>
        </p:nvSpPr>
        <p:spPr>
          <a:xfrm>
            <a:off x="228600" y="1524000"/>
            <a:ext cx="4800600" cy="4525963"/>
          </a:xfrm>
        </p:spPr>
        <p:txBody>
          <a:bodyPr>
            <a:normAutofit/>
          </a:bodyPr>
          <a:lstStyle/>
          <a:p>
            <a:r>
              <a:rPr lang="en-US" sz="1800" dirty="0"/>
              <a:t>Great interior space at the base of the </a:t>
            </a:r>
            <a:r>
              <a:rPr lang="en-US" sz="1800" dirty="0" smtClean="0"/>
              <a:t>tower </a:t>
            </a:r>
            <a:r>
              <a:rPr lang="en-US" sz="1800" dirty="0"/>
              <a:t>thanks to its larger diameter, which promotes the assembly of equipment within the tower on one level without space constraints</a:t>
            </a:r>
            <a:r>
              <a:rPr lang="en-US" sz="1800" dirty="0" smtClean="0"/>
              <a:t>.</a:t>
            </a:r>
          </a:p>
          <a:p>
            <a:r>
              <a:rPr lang="en-US" sz="1800" dirty="0" smtClean="0"/>
              <a:t>Very </a:t>
            </a:r>
            <a:r>
              <a:rPr lang="en-US" sz="1800" dirty="0"/>
              <a:t>easy to anchor on the walls of the tower interior elements and equipment needed. </a:t>
            </a:r>
            <a:endParaRPr lang="en-US" sz="1800" dirty="0" smtClean="0"/>
          </a:p>
          <a:p>
            <a:r>
              <a:rPr lang="en-US" sz="1800" dirty="0" smtClean="0">
                <a:solidFill>
                  <a:srgbClr val="231F20"/>
                </a:solidFill>
              </a:rPr>
              <a:t>Not </a:t>
            </a:r>
            <a:r>
              <a:rPr lang="en-US" sz="1800" dirty="0">
                <a:solidFill>
                  <a:srgbClr val="231F20"/>
                </a:solidFill>
              </a:rPr>
              <a:t>conditioned by transport limitations and therefore provides freedom in the choice of the geometry of the </a:t>
            </a:r>
            <a:r>
              <a:rPr lang="en-US" sz="1800" dirty="0" smtClean="0">
                <a:solidFill>
                  <a:srgbClr val="231F20"/>
                </a:solidFill>
              </a:rPr>
              <a:t>tower</a:t>
            </a:r>
            <a:endParaRPr lang="en-US" sz="1800" dirty="0"/>
          </a:p>
          <a:p>
            <a:endParaRPr lang="en-US" sz="1800" dirty="0"/>
          </a:p>
          <a:p>
            <a:endParaRPr lang="en-US" sz="1800" dirty="0"/>
          </a:p>
        </p:txBody>
      </p:sp>
      <p:pic>
        <p:nvPicPr>
          <p:cNvPr id="3074" name="Picture 2" descr="http://www.inneotorres.com/web/images/stories/inneo/logoinneotorres-peq-white.png"/>
          <p:cNvPicPr>
            <a:picLocks noChangeAspect="1" noChangeArrowheads="1"/>
          </p:cNvPicPr>
          <p:nvPr/>
        </p:nvPicPr>
        <p:blipFill>
          <a:blip r:embed="rId3" cstate="print">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685800" y="228600"/>
            <a:ext cx="535781" cy="914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5105400" y="1905000"/>
            <a:ext cx="3567670" cy="2286000"/>
          </a:xfrm>
          <a:prstGeom prst="rect">
            <a:avLst/>
          </a:prstGeom>
        </p:spPr>
      </p:pic>
      <p:sp>
        <p:nvSpPr>
          <p:cNvPr id="7" name="Rectangle 6"/>
          <p:cNvSpPr/>
          <p:nvPr/>
        </p:nvSpPr>
        <p:spPr>
          <a:xfrm>
            <a:off x="5019674" y="4191000"/>
            <a:ext cx="3514725" cy="246221"/>
          </a:xfrm>
          <a:prstGeom prst="rect">
            <a:avLst/>
          </a:prstGeom>
        </p:spPr>
        <p:txBody>
          <a:bodyPr wrap="square">
            <a:spAutoFit/>
          </a:bodyPr>
          <a:lstStyle/>
          <a:p>
            <a:r>
              <a:rPr lang="en-US" sz="1000" dirty="0" smtClean="0">
                <a:solidFill>
                  <a:srgbClr val="231F20"/>
                </a:solidFill>
              </a:rPr>
              <a:t>Source: </a:t>
            </a:r>
            <a:r>
              <a:rPr lang="en-US" sz="1000" dirty="0" err="1" smtClean="0">
                <a:solidFill>
                  <a:srgbClr val="231F20"/>
                </a:solidFill>
              </a:rPr>
              <a:t>Peñablanca</a:t>
            </a:r>
            <a:r>
              <a:rPr lang="en-US" sz="1000" dirty="0" smtClean="0">
                <a:solidFill>
                  <a:srgbClr val="231F20"/>
                </a:solidFill>
              </a:rPr>
              <a:t> </a:t>
            </a:r>
            <a:r>
              <a:rPr lang="en-US" sz="1000" dirty="0">
                <a:solidFill>
                  <a:srgbClr val="231F20"/>
                </a:solidFill>
              </a:rPr>
              <a:t>Wind </a:t>
            </a:r>
            <a:r>
              <a:rPr lang="en-US" sz="1000" dirty="0" smtClean="0">
                <a:solidFill>
                  <a:srgbClr val="231F20"/>
                </a:solidFill>
              </a:rPr>
              <a:t>Farm, featuring </a:t>
            </a:r>
            <a:r>
              <a:rPr lang="en-US" sz="1000" dirty="0">
                <a:solidFill>
                  <a:srgbClr val="231F20"/>
                </a:solidFill>
              </a:rPr>
              <a:t>a tower of 100 </a:t>
            </a:r>
            <a:r>
              <a:rPr lang="en-US" sz="1000" dirty="0" smtClean="0">
                <a:solidFill>
                  <a:srgbClr val="231F20"/>
                </a:solidFill>
              </a:rPr>
              <a:t>m</a:t>
            </a:r>
            <a:endParaRPr lang="en-US" sz="1000" dirty="0"/>
          </a:p>
        </p:txBody>
      </p:sp>
    </p:spTree>
    <p:extLst>
      <p:ext uri="{BB962C8B-B14F-4D97-AF65-F5344CB8AC3E}">
        <p14:creationId xmlns:p14="http://schemas.microsoft.com/office/powerpoint/2010/main" val="2806136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3048000" y="1371600"/>
            <a:ext cx="5486400" cy="2362200"/>
          </a:xfrm>
        </p:spPr>
        <p:txBody>
          <a:bodyPr>
            <a:normAutofit/>
          </a:bodyPr>
          <a:lstStyle/>
          <a:p>
            <a:pPr marL="285750" indent="-285750" algn="l">
              <a:buFont typeface="Arial" panose="020B0604020202020204" pitchFamily="34" charset="0"/>
              <a:buChar char="•"/>
            </a:pPr>
            <a:r>
              <a:rPr lang="en-US" sz="1800" dirty="0">
                <a:latin typeface="+mn-lt"/>
              </a:rPr>
              <a:t>Functionality</a:t>
            </a:r>
            <a:br>
              <a:rPr lang="en-US" sz="1800" dirty="0">
                <a:latin typeface="+mn-lt"/>
              </a:rPr>
            </a:br>
            <a:r>
              <a:rPr lang="en-US" sz="1800" dirty="0">
                <a:latin typeface="+mn-lt"/>
              </a:rPr>
              <a:t>Larger door that allows the passage of the complete equipment, which greatly facilitates installation or repair possible and, in some cases, avoids the need for additional booths for processing equipment.</a:t>
            </a:r>
            <a:br>
              <a:rPr lang="en-US" sz="1800" dirty="0">
                <a:latin typeface="+mn-lt"/>
              </a:rPr>
            </a:br>
            <a:endParaRPr lang="en-US" sz="1800" dirty="0">
              <a:latin typeface="+mn-lt"/>
            </a:endParaRPr>
          </a:p>
        </p:txBody>
      </p:sp>
      <p:pic>
        <p:nvPicPr>
          <p:cNvPr id="5" name="图片占位符 4" descr="Functionality"/>
          <p:cNvPicPr>
            <a:picLocks noGrp="1" noChangeAspect="1"/>
          </p:cNvPicPr>
          <p:nvPr>
            <p:ph type="pic" idx="4294967295"/>
          </p:nvPr>
        </p:nvPicPr>
        <p:blipFill rotWithShape="1">
          <a:blip r:embed="rId2">
            <a:extLst>
              <a:ext uri="{28A0092B-C50C-407E-A947-70E740481C1C}">
                <a14:useLocalDpi xmlns:a14="http://schemas.microsoft.com/office/drawing/2010/main" val="0"/>
              </a:ext>
            </a:extLst>
          </a:blip>
          <a:srcRect r="27778"/>
          <a:stretch/>
        </p:blipFill>
        <p:spPr>
          <a:xfrm>
            <a:off x="3048000" y="3962400"/>
            <a:ext cx="3962400" cy="2008188"/>
          </a:xfrm>
        </p:spPr>
      </p:pic>
      <p:sp>
        <p:nvSpPr>
          <p:cNvPr id="6" name="标题 1"/>
          <p:cNvSpPr txBox="1">
            <a:spLocks/>
          </p:cNvSpPr>
          <p:nvPr/>
        </p:nvSpPr>
        <p:spPr>
          <a:xfrm>
            <a:off x="0" y="228600"/>
            <a:ext cx="31242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t>                 </a:t>
            </a:r>
            <a:r>
              <a:rPr lang="en-US" sz="2400" dirty="0" err="1" smtClean="0"/>
              <a:t>Inneo</a:t>
            </a:r>
            <a:r>
              <a:rPr lang="en-US" sz="2400" dirty="0" smtClean="0"/>
              <a:t> Torres</a:t>
            </a:r>
            <a:endParaRPr lang="en-US" sz="2400" dirty="0"/>
          </a:p>
        </p:txBody>
      </p:sp>
      <p:pic>
        <p:nvPicPr>
          <p:cNvPr id="7" name="Picture 2" descr="http://www.inneotorres.com/web/images/stories/inneo/logoinneotorres-peq-white.png"/>
          <p:cNvPicPr>
            <a:picLocks noChangeAspect="1" noChangeArrowheads="1"/>
          </p:cNvPicPr>
          <p:nvPr/>
        </p:nvPicPr>
        <p:blipFill>
          <a:blip r:embed="rId3" cstate="print">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685800" y="228600"/>
            <a:ext cx="535781" cy="914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1447800" y="1524000"/>
            <a:ext cx="1453718" cy="4114800"/>
          </a:xfrm>
          <a:prstGeom prst="rect">
            <a:avLst/>
          </a:prstGeom>
        </p:spPr>
      </p:pic>
      <p:sp>
        <p:nvSpPr>
          <p:cNvPr id="8" name="Rectangle 7"/>
          <p:cNvSpPr/>
          <p:nvPr/>
        </p:nvSpPr>
        <p:spPr>
          <a:xfrm>
            <a:off x="1381125" y="5667345"/>
            <a:ext cx="1752600" cy="553998"/>
          </a:xfrm>
          <a:prstGeom prst="rect">
            <a:avLst/>
          </a:prstGeom>
        </p:spPr>
        <p:txBody>
          <a:bodyPr wrap="square">
            <a:spAutoFit/>
          </a:bodyPr>
          <a:lstStyle/>
          <a:p>
            <a:r>
              <a:rPr lang="en-US" sz="1000" dirty="0" smtClean="0">
                <a:solidFill>
                  <a:srgbClr val="231F20"/>
                </a:solidFill>
              </a:rPr>
              <a:t>Source: </a:t>
            </a:r>
            <a:r>
              <a:rPr lang="en-US" sz="1000" dirty="0" err="1" smtClean="0">
                <a:solidFill>
                  <a:srgbClr val="231F20"/>
                </a:solidFill>
              </a:rPr>
              <a:t>Peñablanca</a:t>
            </a:r>
            <a:r>
              <a:rPr lang="en-US" sz="1000" dirty="0" smtClean="0">
                <a:solidFill>
                  <a:srgbClr val="231F20"/>
                </a:solidFill>
              </a:rPr>
              <a:t> </a:t>
            </a:r>
            <a:r>
              <a:rPr lang="en-US" sz="1000" dirty="0">
                <a:solidFill>
                  <a:srgbClr val="231F20"/>
                </a:solidFill>
              </a:rPr>
              <a:t>Wind </a:t>
            </a:r>
            <a:r>
              <a:rPr lang="en-US" sz="1000" dirty="0" smtClean="0">
                <a:solidFill>
                  <a:srgbClr val="231F20"/>
                </a:solidFill>
              </a:rPr>
              <a:t>Farm, featuring </a:t>
            </a:r>
            <a:r>
              <a:rPr lang="en-US" sz="1000" dirty="0">
                <a:solidFill>
                  <a:srgbClr val="231F20"/>
                </a:solidFill>
              </a:rPr>
              <a:t>a tower of 100 </a:t>
            </a:r>
            <a:r>
              <a:rPr lang="en-US" sz="1000" dirty="0" smtClean="0">
                <a:solidFill>
                  <a:srgbClr val="231F20"/>
                </a:solidFill>
              </a:rPr>
              <a:t>m</a:t>
            </a:r>
            <a:endParaRPr lang="en-US" sz="1000" dirty="0"/>
          </a:p>
        </p:txBody>
      </p:sp>
    </p:spTree>
    <p:extLst>
      <p:ext uri="{BB962C8B-B14F-4D97-AF65-F5344CB8AC3E}">
        <p14:creationId xmlns:p14="http://schemas.microsoft.com/office/powerpoint/2010/main" val="2844734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2057400" y="228600"/>
            <a:ext cx="5943600" cy="1143000"/>
          </a:xfrm>
        </p:spPr>
        <p:txBody>
          <a:bodyPr>
            <a:normAutofit/>
          </a:bodyPr>
          <a:lstStyle/>
          <a:p>
            <a:r>
              <a:rPr lang="en-US" sz="2400" dirty="0" smtClean="0"/>
              <a:t>Advanced Tower System (ATS hybrid tower)</a:t>
            </a:r>
            <a:endParaRPr lang="en-US" sz="2400" dirty="0"/>
          </a:p>
        </p:txBody>
      </p:sp>
      <p:pic>
        <p:nvPicPr>
          <p:cNvPr id="4098" name="Picture 2" descr="http://www.hybridturm.de/fileadmin/default/templates/Images/ats-logo@2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57200"/>
            <a:ext cx="1535185" cy="685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267200" y="1638300"/>
            <a:ext cx="4572000" cy="1200329"/>
          </a:xfrm>
          <a:prstGeom prst="rect">
            <a:avLst/>
          </a:prstGeom>
        </p:spPr>
        <p:txBody>
          <a:bodyPr>
            <a:spAutoFit/>
          </a:bodyPr>
          <a:lstStyle/>
          <a:p>
            <a:pPr marL="285750" indent="-285750">
              <a:buFont typeface="Arial" panose="020B0604020202020204" pitchFamily="34" charset="0"/>
              <a:buChar char="•"/>
            </a:pPr>
            <a:r>
              <a:rPr lang="en-US" dirty="0"/>
              <a:t>combines a pre-cast concrete segmented tower with tubular steel sections on top. </a:t>
            </a:r>
          </a:p>
          <a:p>
            <a:pPr marL="285750" indent="-285750">
              <a:buFont typeface="Arial" panose="020B0604020202020204" pitchFamily="34" charset="0"/>
              <a:buChar char="•"/>
            </a:pPr>
            <a:r>
              <a:rPr lang="en-US" dirty="0" smtClean="0">
                <a:solidFill>
                  <a:srgbClr val="323232"/>
                </a:solidFill>
              </a:rPr>
              <a:t>consists </a:t>
            </a:r>
            <a:r>
              <a:rPr lang="en-US" dirty="0">
                <a:solidFill>
                  <a:srgbClr val="323232"/>
                </a:solidFill>
              </a:rPr>
              <a:t>of </a:t>
            </a:r>
            <a:r>
              <a:rPr lang="en-US" dirty="0" smtClean="0">
                <a:solidFill>
                  <a:srgbClr val="323232"/>
                </a:solidFill>
              </a:rPr>
              <a:t>three or more 15 </a:t>
            </a:r>
            <a:r>
              <a:rPr lang="en-US" dirty="0">
                <a:solidFill>
                  <a:srgbClr val="323232"/>
                </a:solidFill>
              </a:rPr>
              <a:t>meters long, slender segments and </a:t>
            </a:r>
            <a:r>
              <a:rPr lang="en-US" dirty="0" smtClean="0">
                <a:solidFill>
                  <a:srgbClr val="323232"/>
                </a:solidFill>
              </a:rPr>
              <a:t>corner </a:t>
            </a:r>
            <a:r>
              <a:rPr lang="en-US" dirty="0">
                <a:solidFill>
                  <a:srgbClr val="323232"/>
                </a:solidFill>
              </a:rPr>
              <a:t>elements</a:t>
            </a:r>
            <a:endParaRPr lang="en-US" dirty="0"/>
          </a:p>
        </p:txBody>
      </p:sp>
      <p:pic>
        <p:nvPicPr>
          <p:cNvPr id="4100" name="Picture 4" descr="http://www.juwi.com/uploads/tx_dfmediacenter/Kopie_von_P1040800_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00200"/>
            <a:ext cx="2890837" cy="385444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juwi.com/typo3temp/pics/web_IMG_160911_054_01_95838cd7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3237131"/>
            <a:ext cx="1829693"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juwi.com/typo3temp/pics/web_S.10_ATS_2_01_2d670ee2e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3237131"/>
            <a:ext cx="1829693" cy="2743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021472" y="5468779"/>
            <a:ext cx="1712328" cy="246221"/>
          </a:xfrm>
          <a:prstGeom prst="rect">
            <a:avLst/>
          </a:prstGeom>
        </p:spPr>
        <p:txBody>
          <a:bodyPr wrap="none">
            <a:spAutoFit/>
          </a:bodyPr>
          <a:lstStyle/>
          <a:p>
            <a:r>
              <a:rPr lang="en-US" sz="1000" dirty="0"/>
              <a:t>Advanced Tower Systems BV </a:t>
            </a:r>
          </a:p>
        </p:txBody>
      </p:sp>
    </p:spTree>
    <p:extLst>
      <p:ext uri="{BB962C8B-B14F-4D97-AF65-F5344CB8AC3E}">
        <p14:creationId xmlns:p14="http://schemas.microsoft.com/office/powerpoint/2010/main" val="155935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TotalTime>
  <Words>704</Words>
  <Application>Microsoft Office PowerPoint</Application>
  <PresentationFormat>On-screen Show (4:3)</PresentationFormat>
  <Paragraphs>88</Paragraphs>
  <Slides>14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宋体</vt:lpstr>
      <vt:lpstr>Arial</vt:lpstr>
      <vt:lpstr>Calibri</vt:lpstr>
      <vt:lpstr>Helvetica</vt:lpstr>
      <vt:lpstr>Times New Roman</vt:lpstr>
      <vt:lpstr>Office 主题​​</vt:lpstr>
      <vt:lpstr>Wind Turbine Towers for Greater Hub Heights</vt:lpstr>
      <vt:lpstr>PowerPoint Presentation</vt:lpstr>
      <vt:lpstr>PowerPoint Presentation</vt:lpstr>
      <vt:lpstr>PowerPoint Presentation</vt:lpstr>
      <vt:lpstr>PowerPoint Presentation</vt:lpstr>
      <vt:lpstr>PowerPoint Presentation</vt:lpstr>
      <vt:lpstr>                 Inneo Torres</vt:lpstr>
      <vt:lpstr>Functionality Larger door that allows the passage of the complete equipment, which greatly facilitates installation or repair possible and, in some cases, avoids the need for additional booths for processing equipment. </vt:lpstr>
      <vt:lpstr>Advanced Tower System (ATS hybrid tower)</vt:lpstr>
      <vt:lpstr>PowerPoint Presentation</vt:lpstr>
      <vt:lpstr>Tindall - Altas Concrete Tower Base</vt:lpstr>
      <vt:lpstr>PowerPoint Presentation</vt:lpstr>
      <vt:lpstr>Technique challenges in tower design</vt:lpstr>
      <vt:lpstr>Questions</vt:lpstr>
    </vt:vector>
  </TitlesOfParts>
  <Company>CCEE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Bin Cai</dc:creator>
  <cp:lastModifiedBy>Cai, Bin</cp:lastModifiedBy>
  <cp:revision>39</cp:revision>
  <cp:lastPrinted>2014-04-24T17:03:03Z</cp:lastPrinted>
  <dcterms:created xsi:type="dcterms:W3CDTF">2014-04-24T03:34:43Z</dcterms:created>
  <dcterms:modified xsi:type="dcterms:W3CDTF">2014-05-06T19:42:49Z</dcterms:modified>
</cp:coreProperties>
</file>