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764" autoAdjust="0"/>
    <p:restoredTop sz="94660"/>
  </p:normalViewPr>
  <p:slideViewPr>
    <p:cSldViewPr snapToGrid="0">
      <p:cViewPr varScale="1">
        <p:scale>
          <a:sx n="45" d="100"/>
          <a:sy n="45" d="100"/>
        </p:scale>
        <p:origin x="72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35873-DF17-A7BC-D718-A3E9445EB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63E8B7-F7C8-4DD1-62D5-D70BAB71ED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6122F-D660-07F3-ABD6-D2D9E5ED2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4B78-AC79-431B-A886-B36399C133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318F0-9457-3AD0-CF52-A3CC09EB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D1EEF-914D-F206-2771-083EC031B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198-CA76-4F86-8C52-335977C3C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3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7FEDE-F3C5-6F98-EA50-9AEEC50DC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4C7D8-B9CE-2113-3F99-B22EEEBD0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F1F28-071D-8FEE-F34F-CAA920C3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4B78-AC79-431B-A886-B36399C133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B5158-AD67-C0C1-766E-4C4EAC569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92BC0-089A-11F8-31D7-5274CD87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198-CA76-4F86-8C52-335977C3C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0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B66098-E2A8-3A5C-D2F1-147E8B05C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9350B4-3B17-00E6-FD24-7E8A2DEC6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AC884-B88A-A725-5E9E-B68ACBD33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4B78-AC79-431B-A886-B36399C133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AA711-174B-C462-80FD-E43FB4388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7C533-A7C9-0ECD-1916-F5AC40213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198-CA76-4F86-8C52-335977C3C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7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723CF-F01D-8269-B4E9-A05FF5BEF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059BA-3EAC-1936-29EE-30E53AA4C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5E57D-ECFA-336A-488E-171C52B9A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4B78-AC79-431B-A886-B36399C133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38A3B-76F7-A7B0-FE18-16AE55A57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B131F-9515-8564-9373-4D3BC36FA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198-CA76-4F86-8C52-335977C3C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2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6F83F-CB0A-BB62-D389-6A9A287E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846E5-6C87-DBEB-6B0A-1C365E7D3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A0816-1E3F-5345-EF23-F2A4E5D15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4B78-AC79-431B-A886-B36399C133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CD340-C439-DCF9-C966-F824F7D4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D14F7-73A0-930E-B98B-897B35842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198-CA76-4F86-8C52-335977C3C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7B150-818A-A075-66BA-A4219274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0DC93-F308-6BAA-0611-EFD834E44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F0135-B394-2489-DA1D-A9367C195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2DBC7-D9A5-7684-1516-C6C679EA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4B78-AC79-431B-A886-B36399C133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81ADC-4E57-FC9B-1BC1-A903A33A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D2241-5B31-2BD1-B937-EA32DC788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198-CA76-4F86-8C52-335977C3C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9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50913-AA2F-8D05-41E9-DD5A4F4B8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CE46D-08ED-18EA-CE47-1B8D508A2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85B89-5282-B6C2-293B-DB05E93D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E94BAE-5121-369B-88F6-F9C44FFC56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7EBCFE-5E96-4B87-F5E7-946620FC84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B2BF2F-66B4-6188-5195-01C3EF8AA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4B78-AC79-431B-A886-B36399C133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5247EA-D42A-65F0-6480-8E837A7A7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4E9915-F20E-C430-1191-56DFC38C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198-CA76-4F86-8C52-335977C3C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5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143ED-EDFC-BE13-C33B-554FCAE2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DDEF99-15BF-6C25-355C-C837C16B6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4B78-AC79-431B-A886-B36399C133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BF8905-8677-EEC6-C53F-8CF4F3536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CC1781-1F35-A1CB-5161-FF25D025E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198-CA76-4F86-8C52-335977C3C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3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657413-554E-D8BB-40B7-F86849A66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4B78-AC79-431B-A886-B36399C133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D878AF-950D-1066-2D0B-6EBA50F8C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73396-D600-A188-97E1-69B4241DA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198-CA76-4F86-8C52-335977C3C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5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8312-B36D-613D-6CA2-1A1E44767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9EED7-1900-BB40-BD4A-137309BF7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EBAC7-867E-CF6E-F687-325404D11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60929-43F9-547C-36A0-3211640F9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4B78-AC79-431B-A886-B36399C133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038AB-33A0-DFDC-E712-09E97DE1B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9D7F5-8E9B-7F66-1A19-1E600CA6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198-CA76-4F86-8C52-335977C3C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0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75CDE-E372-D449-B59C-30984F378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AC6F38-CA1B-BC39-C3EF-0C86F981E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6488EC-E0AC-0A2F-79FC-2BF967297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C55617-FCEC-DF9A-A246-E42F6A3A3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4B78-AC79-431B-A886-B36399C133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FF90E-258D-DACC-074A-CD5F9265C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9555F-C1F4-9313-D7AD-980C59CAC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198-CA76-4F86-8C52-335977C3C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1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7C23A4-E96B-A89C-E7E2-681770A9E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58388-145B-C488-3F32-70E0D86AF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54A2A-8FA3-D154-A106-227CA022B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34B78-AC79-431B-A886-B36399C133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16C77-188A-A727-DD6B-3855615BC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F702B-BA8D-EEE6-19D0-A55EFF70D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5B198-CA76-4F86-8C52-335977C3C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2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B399C80-35C9-4E7B-7551-9B47ADE1F156}"/>
              </a:ext>
            </a:extLst>
          </p:cNvPr>
          <p:cNvSpPr txBox="1"/>
          <p:nvPr/>
        </p:nvSpPr>
        <p:spPr>
          <a:xfrm>
            <a:off x="0" y="1862666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Where we are going from here?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D30F2CC-9C3E-062E-4524-3FDF02E4CD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830878"/>
              </p:ext>
            </p:extLst>
          </p:nvPr>
        </p:nvGraphicFramePr>
        <p:xfrm>
          <a:off x="5401732" y="91440"/>
          <a:ext cx="6790267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151">
                  <a:extLst>
                    <a:ext uri="{9D8B030D-6E8A-4147-A177-3AD203B41FA5}">
                      <a16:colId xmlns:a16="http://schemas.microsoft.com/office/drawing/2014/main" val="2703362571"/>
                    </a:ext>
                  </a:extLst>
                </a:gridCol>
                <a:gridCol w="1794934">
                  <a:extLst>
                    <a:ext uri="{9D8B030D-6E8A-4147-A177-3AD203B41FA5}">
                      <a16:colId xmlns:a16="http://schemas.microsoft.com/office/drawing/2014/main" val="2862141455"/>
                    </a:ext>
                  </a:extLst>
                </a:gridCol>
                <a:gridCol w="3655182">
                  <a:extLst>
                    <a:ext uri="{9D8B030D-6E8A-4147-A177-3AD203B41FA5}">
                      <a16:colId xmlns:a16="http://schemas.microsoft.com/office/drawing/2014/main" val="2383465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VMAF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 of 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360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2/9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2.10-2.11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Multimachines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2/14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Many places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Numerical 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30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2/16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4.1-4.3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Preliminaries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784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Windings and axes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528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Today, 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4.4-4.6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Machine equations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688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2/28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4.7-4.8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Per-unitization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693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4.9-4.10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Torque equation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71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4.13, 4.12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Load equations &amp; flux linkage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962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4.14 (</a:t>
                      </a:r>
                      <a:r>
                        <a:rPr lang="en-US" dirty="0" err="1"/>
                        <a:t>exl</a:t>
                      </a:r>
                      <a:r>
                        <a:rPr lang="en-US" dirty="0"/>
                        <a:t> 14.1)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Subtransient</a:t>
                      </a:r>
                      <a:r>
                        <a:rPr lang="en-US" dirty="0"/>
                        <a:t>/transient inductances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075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Understanding inductances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39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constants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047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3/9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Flux linkage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39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4.12.3-4.12.4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96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Simplified models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532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3/13-3/17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SPRING BREAK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312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6.1-6.3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Load modeling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397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3/23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725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420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84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McCalley, James D [E CPE]</dc:creator>
  <cp:lastModifiedBy>McCalley, James D [E CPE]</cp:lastModifiedBy>
  <cp:revision>1</cp:revision>
  <dcterms:created xsi:type="dcterms:W3CDTF">2023-02-23T19:10:44Z</dcterms:created>
  <dcterms:modified xsi:type="dcterms:W3CDTF">2023-02-23T21:54:06Z</dcterms:modified>
</cp:coreProperties>
</file>