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6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6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2E06-F963-4797-81A3-2678D450314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45C3-7A5B-48DC-A19A-7C6945CEB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7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2E06-F963-4797-81A3-2678D450314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45C3-7A5B-48DC-A19A-7C6945CEB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1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2E06-F963-4797-81A3-2678D450314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45C3-7A5B-48DC-A19A-7C6945CEB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38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2E06-F963-4797-81A3-2678D450314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45C3-7A5B-48DC-A19A-7C6945CEB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6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2E06-F963-4797-81A3-2678D450314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45C3-7A5B-48DC-A19A-7C6945CEB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23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2E06-F963-4797-81A3-2678D450314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45C3-7A5B-48DC-A19A-7C6945CEB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5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2E06-F963-4797-81A3-2678D450314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45C3-7A5B-48DC-A19A-7C6945CEB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3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2E06-F963-4797-81A3-2678D450314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45C3-7A5B-48DC-A19A-7C6945CEB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07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2E06-F963-4797-81A3-2678D450314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45C3-7A5B-48DC-A19A-7C6945CEB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4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2E06-F963-4797-81A3-2678D450314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45C3-7A5B-48DC-A19A-7C6945CEB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4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2E06-F963-4797-81A3-2678D450314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45C3-7A5B-48DC-A19A-7C6945CEB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8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62E06-F963-4797-81A3-2678D450314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A45C3-7A5B-48DC-A19A-7C6945CEB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6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Exam Summary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EE 457, April </a:t>
            </a:r>
            <a:r>
              <a:rPr lang="en-US" dirty="0" smtClean="0">
                <a:solidFill>
                  <a:schemeClr val="tx1"/>
                </a:solidFill>
              </a:rPr>
              <a:t>30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2015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Dr. McCalley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84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9497"/>
            <a:ext cx="7772400" cy="7325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Final Exam Format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85800"/>
            <a:ext cx="8991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Our final scheduled for Monday 9:45-11:45, this room.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Open</a:t>
            </a:r>
            <a:r>
              <a:rPr lang="en-US" sz="3200" dirty="0" smtClean="0"/>
              <a:t> book, open notes (but paper only, i.e., cannot bring notes electronically)</a:t>
            </a: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Calculator permitted.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No communication devices (includes computers).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120</a:t>
            </a:r>
            <a:r>
              <a:rPr lang="en-US" sz="3200" dirty="0" smtClean="0"/>
              <a:t> </a:t>
            </a:r>
            <a:r>
              <a:rPr lang="en-US" sz="3200" dirty="0" smtClean="0"/>
              <a:t>minutes.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Type of </a:t>
            </a:r>
            <a:r>
              <a:rPr lang="en-US" sz="3200" dirty="0" smtClean="0"/>
              <a:t>questions</a:t>
            </a:r>
            <a:r>
              <a:rPr lang="en-US" sz="3200" dirty="0" smtClean="0"/>
              <a:t>: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Problems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3200" dirty="0"/>
              <a:t>S</a:t>
            </a:r>
            <a:r>
              <a:rPr lang="en-US" sz="3200" dirty="0" smtClean="0"/>
              <a:t>hort answer and/or true false</a:t>
            </a:r>
            <a:r>
              <a:rPr lang="en-US" sz="32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Most of you will stay in the room for the entire 120 minutes.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0976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9497"/>
            <a:ext cx="8382000" cy="7325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Final Exam</a:t>
            </a:r>
            <a:r>
              <a:rPr lang="en-US" dirty="0" smtClean="0"/>
              <a:t> </a:t>
            </a:r>
            <a:r>
              <a:rPr lang="en-US" dirty="0" smtClean="0"/>
              <a:t>Special Instructions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43000"/>
            <a:ext cx="8991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On-campus students in the in-class section must take the exam at </a:t>
            </a:r>
            <a:r>
              <a:rPr lang="en-US" sz="3200" dirty="0" smtClean="0"/>
              <a:t>9:45-11:45 Monday 5/4.</a:t>
            </a: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On-campus students in the on-line section must complete exam between </a:t>
            </a:r>
            <a:r>
              <a:rPr lang="en-US" sz="3200" dirty="0" smtClean="0"/>
              <a:t>9am </a:t>
            </a:r>
            <a:r>
              <a:rPr lang="en-US" sz="3200" dirty="0" smtClean="0"/>
              <a:t>and </a:t>
            </a:r>
            <a:r>
              <a:rPr lang="en-US" sz="3200" dirty="0" smtClean="0"/>
              <a:t>2pm </a:t>
            </a:r>
            <a:r>
              <a:rPr lang="en-US" sz="3200" dirty="0" smtClean="0"/>
              <a:t>on </a:t>
            </a:r>
            <a:r>
              <a:rPr lang="en-US" sz="3200" dirty="0" smtClean="0"/>
              <a:t>Monday</a:t>
            </a:r>
            <a:r>
              <a:rPr lang="en-US" sz="3200" dirty="0" smtClean="0"/>
              <a:t> </a:t>
            </a:r>
            <a:r>
              <a:rPr lang="en-US" sz="3200" dirty="0" smtClean="0"/>
              <a:t>5</a:t>
            </a:r>
            <a:r>
              <a:rPr lang="en-US" sz="3200" dirty="0" smtClean="0"/>
              <a:t>/4.</a:t>
            </a: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Off-campus students in the on-line section must complete exam between 8 am </a:t>
            </a:r>
            <a:r>
              <a:rPr lang="en-US" sz="3200" dirty="0" smtClean="0"/>
              <a:t>Monday 5/4 and </a:t>
            </a:r>
            <a:r>
              <a:rPr lang="en-US" sz="3200" dirty="0" smtClean="0"/>
              <a:t>11:59 pm </a:t>
            </a:r>
            <a:r>
              <a:rPr lang="en-US" sz="3200" dirty="0" smtClean="0"/>
              <a:t>Tuesday</a:t>
            </a:r>
            <a:r>
              <a:rPr lang="en-US" sz="3200" dirty="0" smtClean="0"/>
              <a:t> 5/5.</a:t>
            </a: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All on-line students may choose to take the exam during the in-class section at </a:t>
            </a:r>
            <a:r>
              <a:rPr lang="en-US" sz="3200" dirty="0" smtClean="0"/>
              <a:t>9:45 Monday.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3812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905000"/>
            <a:ext cx="9144000" cy="38010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sz="5400" dirty="0" smtClean="0"/>
          </a:p>
          <a:p>
            <a:pPr algn="r"/>
            <a:endParaRPr lang="en-US" sz="5400" dirty="0" smtClean="0"/>
          </a:p>
          <a:p>
            <a:pPr algn="r"/>
            <a:r>
              <a:rPr lang="en-US" sz="5400" dirty="0" smtClean="0"/>
              <a:t>EXAM II</a:t>
            </a:r>
            <a:endParaRPr lang="en-US" sz="4500" dirty="0"/>
          </a:p>
          <a:p>
            <a:pPr algn="r"/>
            <a:endParaRPr lang="en-US" sz="79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914400"/>
            <a:ext cx="91440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5400" dirty="0" smtClean="0"/>
              <a:t>EXAM 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9497"/>
            <a:ext cx="7772400" cy="7325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Final Exam </a:t>
            </a:r>
            <a:r>
              <a:rPr lang="en-US" dirty="0" smtClean="0"/>
              <a:t>Summary </a:t>
            </a:r>
            <a:r>
              <a:rPr lang="en-US" dirty="0" smtClean="0"/>
              <a:t>of Topics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838200"/>
            <a:ext cx="5943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Symmetrical faults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Unsymmetrical faults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System protection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Transient stability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Automatic generation control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Economic dispatch and markets</a:t>
            </a:r>
            <a:endParaRPr lang="en-US" sz="3200" dirty="0"/>
          </a:p>
          <a:p>
            <a:pPr marL="514350" indent="-514350">
              <a:buAutoNum type="arabicPeriod"/>
            </a:pPr>
            <a:r>
              <a:rPr lang="en-US" sz="3200" dirty="0" smtClean="0"/>
              <a:t>Chapter </a:t>
            </a:r>
            <a:r>
              <a:rPr lang="en-US" sz="3200" dirty="0" smtClean="0"/>
              <a:t>13, Protection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Chapter 14, Stability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Chapter 11, AGC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Chapter 11, </a:t>
            </a:r>
            <a:r>
              <a:rPr lang="en-US" sz="3200" dirty="0" smtClean="0"/>
              <a:t>EDC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Notes on state-estimation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Notes on security assessment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355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9497"/>
            <a:ext cx="7772400" cy="7325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Study suggestions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85800"/>
            <a:ext cx="569595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Know </a:t>
            </a:r>
            <a:r>
              <a:rPr lang="en-US" sz="2800" dirty="0" smtClean="0"/>
              <a:t>how to work all HW </a:t>
            </a:r>
            <a:r>
              <a:rPr lang="en-US" sz="2800" dirty="0" smtClean="0"/>
              <a:t>problems.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Read notes and text </a:t>
            </a:r>
            <a:r>
              <a:rPr lang="en-US" sz="2800" dirty="0" smtClean="0"/>
              <a:t>simultaneously. As you read and review, ask yourself: 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What are most central concepts here?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Do I understand what I am doing when I make these calculations?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Bring hard copies of notes to the exam. Bring your book to the exam. Bring your HWs, Exams, to the final exam.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762000"/>
            <a:ext cx="3295650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052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273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Final Exam Summary</vt:lpstr>
      <vt:lpstr>Final Exam Format</vt:lpstr>
      <vt:lpstr>Final Exam Special Instructions</vt:lpstr>
      <vt:lpstr>Final Exam Summary of Topics</vt:lpstr>
      <vt:lpstr>Study suggestions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II Summary</dc:title>
  <dc:creator>McCalley, James D [E CPE]</dc:creator>
  <cp:lastModifiedBy>James D. McCalley</cp:lastModifiedBy>
  <cp:revision>6</cp:revision>
  <dcterms:created xsi:type="dcterms:W3CDTF">2015-04-14T14:02:24Z</dcterms:created>
  <dcterms:modified xsi:type="dcterms:W3CDTF">2015-04-30T14:27:07Z</dcterms:modified>
</cp:coreProperties>
</file>