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2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7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1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3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6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5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3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0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4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4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8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2E06-F963-4797-81A3-2678D450314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45C3-7A5B-48DC-A19A-7C6945CEB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6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II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EE 457, April 14, 2015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 McCalley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497"/>
            <a:ext cx="7772400" cy="732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II Format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899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Closed book closed notes.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Calculator permitted.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No communication devices (includes computers).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75 minutes.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Type of </a:t>
            </a:r>
            <a:r>
              <a:rPr lang="en-US" sz="3200" dirty="0" err="1" smtClean="0"/>
              <a:t>quesitons</a:t>
            </a:r>
            <a:r>
              <a:rPr lang="en-US" sz="3200" dirty="0" smtClean="0"/>
              <a:t>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Problems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/>
              <a:t>S</a:t>
            </a:r>
            <a:r>
              <a:rPr lang="en-US" sz="3200" dirty="0" smtClean="0"/>
              <a:t>hort answer and/or true false.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976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497"/>
            <a:ext cx="8382000" cy="732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II Special Instructions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On-campus students in the in-class section must take the exam at 9:30 Thursday.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On-campus students in the on-line section must complete exam between 8 am and 1 pm on Thursday 4/16.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Off-campus students in the on-line section must complete exam between 8 am Thursday and 11:59 pm Friday.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All on-line students may choose to take the exam during the in-class section at 9:30 Thursday.</a:t>
            </a:r>
          </a:p>
        </p:txBody>
      </p:sp>
    </p:spTree>
    <p:extLst>
      <p:ext uri="{BB962C8B-B14F-4D97-AF65-F5344CB8AC3E}">
        <p14:creationId xmlns:p14="http://schemas.microsoft.com/office/powerpoint/2010/main" val="123812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497"/>
            <a:ext cx="7772400" cy="732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II Summary of Topics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Chapter 13, Protection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Chapter 14, Stability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Chapter 11, AGC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Chapter 11, EDC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55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497"/>
            <a:ext cx="7772400" cy="732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suggestions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430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Make sure you work Part B of HW5 AND BRING TO EXAM!!!!!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Pay special attention to problems and examples I emphasized in class, e.g., Problem 11.11.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Know how to work all HW problems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Read notes and text simultaneously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Read another book on these topics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Read another book on these topics.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4052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Exam II Summary</vt:lpstr>
      <vt:lpstr>Exam II Format</vt:lpstr>
      <vt:lpstr>Exam II Special Instructions</vt:lpstr>
      <vt:lpstr>Exam II Summary of Topics</vt:lpstr>
      <vt:lpstr>Study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II Summary</dc:title>
  <dc:creator>McCalley, James D [E CPE]</dc:creator>
  <cp:lastModifiedBy>McCalley, James D [E CPE]</cp:lastModifiedBy>
  <cp:revision>2</cp:revision>
  <dcterms:created xsi:type="dcterms:W3CDTF">2015-04-14T14:02:24Z</dcterms:created>
  <dcterms:modified xsi:type="dcterms:W3CDTF">2015-04-14T14:21:03Z</dcterms:modified>
</cp:coreProperties>
</file>